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erriweather" pitchFamily="2" charset="77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6"/>
  </p:normalViewPr>
  <p:slideViewPr>
    <p:cSldViewPr snapToGrid="0">
      <p:cViewPr varScale="1">
        <p:scale>
          <a:sx n="112" d="100"/>
          <a:sy n="112" d="100"/>
        </p:scale>
        <p:origin x="11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Teddy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f9d5d12c5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f9d5d12c5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Teddy, John, Cecilia in that order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813b2427f96313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813b2427f96313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fe582443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fe582443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Cecilia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813b2427f96313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813b2427f96313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Teddy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13b2427f96313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13b2427f96313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Immediate next steps: cecilia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goals: john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74e9GKsUtFIXPG7wDCA1i7aNEqKO_gtP287s_PxuWzM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98058" y="36796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Childhood Education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Oberst, Cecilia (Cora) Myers, and Teddy Hickenlooper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LISTEN. THINK. ACT. 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525" y="3822024"/>
            <a:ext cx="3385875" cy="10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822200" y="1610375"/>
            <a:ext cx="43218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Think: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11725" y="1610375"/>
            <a:ext cx="43218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Listen: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-Sharon Carnahan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-Noeline Kirabo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-GLI Cohort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82100" y="3636525"/>
            <a:ext cx="43218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Act: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-Survey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-Plan of action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2017" y="1662238"/>
            <a:ext cx="1018780" cy="172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143545" y="1467652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Parental Survey</a:t>
            </a:r>
            <a:endParaRPr sz="16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Eleven question survey formulated with the purpose of data collection to benefit future action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questions are designed to determine </a:t>
            </a:r>
            <a:r>
              <a:rPr lang="en">
                <a:solidFill>
                  <a:srgbClr val="666666"/>
                </a:solidFill>
              </a:rPr>
              <a:t>how involved parents are in the education of their child and what specific areas they can be more supportive in</a:t>
            </a:r>
            <a:endParaRPr>
              <a:solidFill>
                <a:srgbClr val="666666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">
                <a:solidFill>
                  <a:srgbClr val="666666"/>
                </a:solidFill>
              </a:rPr>
              <a:t>Additional questions focus on what parents would like to see changed in order to better their child's education.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Student focused Survey </a:t>
            </a:r>
            <a:endParaRPr sz="16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student survey is designed to discover overlap and disconnect between the answers of the parents and the answers of their children.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majority of the questions overlap with questions we asked the parents.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More malleable survey design then the parental survey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888350"/>
            <a:ext cx="3999900" cy="26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">
                <a:solidFill>
                  <a:srgbClr val="666666"/>
                </a:solidFill>
              </a:rPr>
              <a:t>How important is it to you to be involved in helping with your child’s schoolwork?</a:t>
            </a:r>
            <a:endParaRPr>
              <a:solidFill>
                <a:srgbClr val="666666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">
                <a:solidFill>
                  <a:srgbClr val="666666"/>
                </a:solidFill>
              </a:rPr>
              <a:t>Is there anything that your child is not receiving in school, that you believe they should be receiving?</a:t>
            </a:r>
            <a:endParaRPr>
              <a:solidFill>
                <a:srgbClr val="666666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">
                <a:solidFill>
                  <a:srgbClr val="666666"/>
                </a:solidFill>
              </a:rPr>
              <a:t>Around how many times per week do you read with your child?</a:t>
            </a:r>
            <a:endParaRPr>
              <a:solidFill>
                <a:srgbClr val="666666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">
                <a:solidFill>
                  <a:srgbClr val="666666"/>
                </a:solidFill>
              </a:rPr>
              <a:t>Around how many hours per day does your child spend on schoolwork?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2"/>
          </p:nvPr>
        </p:nvSpPr>
        <p:spPr>
          <a:xfrm>
            <a:off x="4832425" y="1888350"/>
            <a:ext cx="3999900" cy="26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How often do your parents help you with schoolwork?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Is there anything you wish you would learn in school?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Around how many times per week do you read with your parents?</a:t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575500" y="1420750"/>
            <a:ext cx="32193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Parental Survey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832425" y="1420750"/>
            <a:ext cx="32193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Student Focused Survey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of action 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">
                <a:solidFill>
                  <a:srgbClr val="666666"/>
                </a:solidFill>
              </a:rPr>
              <a:t>Work with Enjuba to find a solid sample size of parents in which to distribute and conduct the survey.</a:t>
            </a:r>
            <a:endParaRPr>
              <a:solidFill>
                <a:srgbClr val="666666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">
                <a:solidFill>
                  <a:srgbClr val="666666"/>
                </a:solidFill>
              </a:rPr>
              <a:t>Form a focus group of parents, teachers and community leaders to create an action plan to step up parental involvement.</a:t>
            </a:r>
            <a:endParaRPr>
              <a:solidFill>
                <a:srgbClr val="666666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">
                <a:solidFill>
                  <a:srgbClr val="666666"/>
                </a:solidFill>
              </a:rPr>
              <a:t>Determine the areas of focus for the outreach program based on survey data and individual responses</a:t>
            </a:r>
            <a:endParaRPr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Link to our plan: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https://docs.google.com/document/d/174e9GKsUtFIXPG7wDCA1i7aNEqKO_gtP287s_PxuWzM/edit?usp=sharing</a:t>
            </a:r>
            <a:r>
              <a:rPr lang="en">
                <a:solidFill>
                  <a:srgbClr val="666666"/>
                </a:solidFill>
              </a:rPr>
              <a:t> 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for following cohorts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25" y="1330825"/>
            <a:ext cx="3986400" cy="3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Immediate Next Steps</a:t>
            </a:r>
            <a:endParaRPr sz="1600">
              <a:solidFill>
                <a:srgbClr val="000000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alphaLcPeriod"/>
            </a:pPr>
            <a:r>
              <a:rPr lang="en" sz="1300">
                <a:solidFill>
                  <a:srgbClr val="666666"/>
                </a:solidFill>
              </a:rPr>
              <a:t>Fundraising</a:t>
            </a:r>
            <a:endParaRPr sz="1300">
              <a:solidFill>
                <a:srgbClr val="666666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romanLcPeriod"/>
            </a:pPr>
            <a:r>
              <a:rPr lang="en" sz="1300">
                <a:solidFill>
                  <a:srgbClr val="666666"/>
                </a:solidFill>
              </a:rPr>
              <a:t>Review and continue fundraiser of Cohort #1 (Spelling bee, online campaign, etc.)</a:t>
            </a:r>
            <a:endParaRPr sz="1300">
              <a:solidFill>
                <a:srgbClr val="666666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alphaLcPeriod"/>
            </a:pPr>
            <a:r>
              <a:rPr lang="en" sz="1300">
                <a:solidFill>
                  <a:srgbClr val="666666"/>
                </a:solidFill>
              </a:rPr>
              <a:t>Possible follow up surveys </a:t>
            </a:r>
            <a:endParaRPr sz="1300">
              <a:solidFill>
                <a:srgbClr val="666666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romanLcPeriod"/>
            </a:pPr>
            <a:r>
              <a:rPr lang="en" sz="1300">
                <a:solidFill>
                  <a:srgbClr val="666666"/>
                </a:solidFill>
              </a:rPr>
              <a:t>Collect data from educators </a:t>
            </a:r>
            <a:endParaRPr sz="1300">
              <a:solidFill>
                <a:srgbClr val="666666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romanLcPeriod"/>
            </a:pPr>
            <a:r>
              <a:rPr lang="en" sz="1300">
                <a:solidFill>
                  <a:srgbClr val="666666"/>
                </a:solidFill>
              </a:rPr>
              <a:t>Collect data on activities outside of schoolwork to try and find new ways to reach out to kids</a:t>
            </a:r>
            <a:endParaRPr sz="1300">
              <a:solidFill>
                <a:srgbClr val="666666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romanLcPeriod"/>
            </a:pPr>
            <a:r>
              <a:rPr lang="en" sz="1300">
                <a:solidFill>
                  <a:srgbClr val="666666"/>
                </a:solidFill>
              </a:rPr>
              <a:t>Collect data on financial literacy</a:t>
            </a:r>
            <a:endParaRPr sz="1300">
              <a:solidFill>
                <a:srgbClr val="666666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alphaLcPeriod"/>
            </a:pPr>
            <a:r>
              <a:rPr lang="en" sz="1300">
                <a:solidFill>
                  <a:srgbClr val="666666"/>
                </a:solidFill>
              </a:rPr>
              <a:t>Developing a plan of parent outreach </a:t>
            </a:r>
            <a:endParaRPr sz="1300">
              <a:solidFill>
                <a:srgbClr val="666666"/>
              </a:solidFill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romanLcPeriod"/>
            </a:pPr>
            <a:r>
              <a:rPr lang="en" sz="1300">
                <a:solidFill>
                  <a:srgbClr val="666666"/>
                </a:solidFill>
              </a:rPr>
              <a:t>Reach out to possible collaborators such as the Church of Uganda, Mothers Union</a:t>
            </a:r>
            <a:endParaRPr sz="13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66666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690575" y="1330825"/>
            <a:ext cx="4238700" cy="3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Future Goals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AutoNum type="alphaLcPeriod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Increased Fundraising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AutoNum type="romanLcPeriod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Assess fundraising options for bigger budgeted investments (i.e. school bus, cafeteria, etc.)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AutoNum type="alphaLcPeriod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Teacher Outreach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AutoNum type="romanLcPeriod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Working with the NICED Policy and Action Plan 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AutoNum type="romanLcPeriod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Making resources more available to teachers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AutoNum type="alphaLcPeriod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School Food Program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AutoNum type="romanLcPeriod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Children suffering from malnutrition or hunger at school tend to suffer academically as a result of the circumstances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Macintosh PowerPoint</Application>
  <PresentationFormat>On-screen Show (16:9)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Merriweather</vt:lpstr>
      <vt:lpstr>Arial</vt:lpstr>
      <vt:lpstr>Roboto</vt:lpstr>
      <vt:lpstr>Paradigm</vt:lpstr>
      <vt:lpstr>Early Childhood Education</vt:lpstr>
      <vt:lpstr>LISTEN. THINK. ACT. </vt:lpstr>
      <vt:lpstr>Survey </vt:lpstr>
      <vt:lpstr>Sample Questions</vt:lpstr>
      <vt:lpstr>Plan of action </vt:lpstr>
      <vt:lpstr>Next Steps for following cohorts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Education</dc:title>
  <cp:lastModifiedBy>Catherine MacCormick</cp:lastModifiedBy>
  <cp:revision>1</cp:revision>
  <dcterms:modified xsi:type="dcterms:W3CDTF">2020-08-27T18:30:41Z</dcterms:modified>
</cp:coreProperties>
</file>