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bel" panose="02000506030000020004" pitchFamily="2" charset="0"/>
      <p:regular r:id="rId28"/>
    </p:embeddedFont>
    <p:embeddedFont>
      <p:font typeface="Encode Sans Semi Condensed" pitchFamily="2" charset="77"/>
      <p:regular r:id="rId29"/>
      <p:bold r:id="rId30"/>
    </p:embeddedFont>
    <p:embeddedFont>
      <p:font typeface="Encode Sans Semi Condensed Light" pitchFamily="2" charset="77"/>
      <p:regular r:id="rId31"/>
      <p:bold r:id="rId32"/>
    </p:embeddedFont>
    <p:embeddedFont>
      <p:font typeface="Merriweather" pitchFamily="2" charset="77"/>
      <p:regular r:id="rId33"/>
      <p:bold r:id="rId34"/>
      <p:italic r:id="rId35"/>
      <p:boldItalic r:id="rId36"/>
    </p:embeddedFont>
    <p:embeddedFont>
      <p:font typeface="Oswald" pitchFamily="2" charset="77"/>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99B83C-A49D-41A2-8006-EE74972224F8}">
  <a:tblStyle styleId="{1899B83C-A49D-41A2-8006-EE74972224F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6"/>
  </p:normalViewPr>
  <p:slideViewPr>
    <p:cSldViewPr snapToGrid="0">
      <p:cViewPr varScale="1">
        <p:scale>
          <a:sx n="112" d="100"/>
          <a:sy n="112" d="100"/>
        </p:scale>
        <p:origin x="11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020086fd9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020086fd9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0290dcc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90290dcc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0290dcc9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0290dcc9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020086fd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020086fd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0290dcc9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90290dcc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020086fd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020086fd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020086fd9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020086f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020086fd9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020086f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020086fd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020086fd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020086fd9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020086fd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020086fd9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020086fd9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020086f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020086f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020086fd9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020086fd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020086fd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9020086fd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020086fd9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020086fd9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020086fd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9020086fd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0290dcc9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0290dcc9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020086fd9_1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020086fd9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020086fd9_1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020086fd9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020086fd9_1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020086fd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020086fd9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020086fd9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020086fd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020086f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020086fd9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020086fd9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020086fd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020086fd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020086fd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020086fd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8159800" y="1226525"/>
            <a:ext cx="559400" cy="551575"/>
          </a:xfrm>
          <a:prstGeom prst="rect">
            <a:avLst/>
          </a:prstGeom>
          <a:noFill/>
          <a:ln>
            <a:noFill/>
          </a:ln>
        </p:spPr>
      </p:pic>
      <p:pic>
        <p:nvPicPr>
          <p:cNvPr id="11" name="Google Shape;11;p2"/>
          <p:cNvPicPr preferRelativeResize="0"/>
          <p:nvPr/>
        </p:nvPicPr>
        <p:blipFill>
          <a:blip r:embed="rId3">
            <a:alphaModFix/>
          </a:blip>
          <a:stretch>
            <a:fillRect/>
          </a:stretch>
        </p:blipFill>
        <p:spPr>
          <a:xfrm>
            <a:off x="5840740" y="3088850"/>
            <a:ext cx="868960" cy="856826"/>
          </a:xfrm>
          <a:prstGeom prst="rect">
            <a:avLst/>
          </a:prstGeom>
          <a:noFill/>
          <a:ln>
            <a:noFill/>
          </a:ln>
        </p:spPr>
      </p:pic>
      <p:sp>
        <p:nvSpPr>
          <p:cNvPr id="12" name="Google Shape;12;p2"/>
          <p:cNvSpPr/>
          <p:nvPr/>
        </p:nvSpPr>
        <p:spPr>
          <a:xfrm>
            <a:off x="0" y="1593450"/>
            <a:ext cx="9144000" cy="19566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514800" y="2010200"/>
            <a:ext cx="6390300" cy="1141500"/>
          </a:xfrm>
          <a:prstGeom prst="rect">
            <a:avLst/>
          </a:prstGeom>
        </p:spPr>
        <p:txBody>
          <a:bodyPr spcFirstLastPara="1" wrap="square" lIns="0" tIns="0" rIns="0" bIns="0" anchor="ctr" anchorCtr="0">
            <a:noAutofit/>
          </a:bodyPr>
          <a:lstStyle>
            <a:lvl1pPr lvl="0" rtl="0">
              <a:spcBef>
                <a:spcPts val="0"/>
              </a:spcBef>
              <a:spcAft>
                <a:spcPts val="0"/>
              </a:spcAft>
              <a:buSzPts val="5400"/>
              <a:buFont typeface="Times New Roman"/>
              <a:buNone/>
              <a:defRPr sz="5400">
                <a:latin typeface="Times New Roman"/>
                <a:ea typeface="Times New Roman"/>
                <a:cs typeface="Times New Roman"/>
                <a:sym typeface="Times New Roman"/>
              </a:defRPr>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4" name="Google Shape;14;p2"/>
          <p:cNvSpPr/>
          <p:nvPr/>
        </p:nvSpPr>
        <p:spPr>
          <a:xfrm>
            <a:off x="0" y="1593450"/>
            <a:ext cx="81600" cy="195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rotWithShape="1">
          <a:blip r:embed="rId3">
            <a:alphaModFix/>
          </a:blip>
          <a:srcRect t="31689"/>
          <a:stretch/>
        </p:blipFill>
        <p:spPr>
          <a:xfrm>
            <a:off x="4559800" y="0"/>
            <a:ext cx="2083749" cy="1403575"/>
          </a:xfrm>
          <a:prstGeom prst="rect">
            <a:avLst/>
          </a:prstGeom>
          <a:noFill/>
          <a:ln>
            <a:noFill/>
          </a:ln>
        </p:spPr>
      </p:pic>
      <p:pic>
        <p:nvPicPr>
          <p:cNvPr id="16" name="Google Shape;16;p2"/>
          <p:cNvPicPr preferRelativeResize="0"/>
          <p:nvPr/>
        </p:nvPicPr>
        <p:blipFill>
          <a:blip r:embed="rId4">
            <a:alphaModFix/>
          </a:blip>
          <a:stretch>
            <a:fillRect/>
          </a:stretch>
        </p:blipFill>
        <p:spPr>
          <a:xfrm>
            <a:off x="7328456" y="3151696"/>
            <a:ext cx="1313988" cy="1293307"/>
          </a:xfrm>
          <a:prstGeom prst="rect">
            <a:avLst/>
          </a:prstGeom>
          <a:noFill/>
          <a:ln>
            <a:noFill/>
          </a:ln>
        </p:spPr>
      </p:pic>
      <p:pic>
        <p:nvPicPr>
          <p:cNvPr id="17" name="Google Shape;17;p2"/>
          <p:cNvPicPr preferRelativeResize="0"/>
          <p:nvPr/>
        </p:nvPicPr>
        <p:blipFill>
          <a:blip r:embed="rId4">
            <a:alphaModFix/>
          </a:blip>
          <a:stretch>
            <a:fillRect/>
          </a:stretch>
        </p:blipFill>
        <p:spPr>
          <a:xfrm>
            <a:off x="6498100" y="1154949"/>
            <a:ext cx="868950" cy="855262"/>
          </a:xfrm>
          <a:prstGeom prst="rect">
            <a:avLst/>
          </a:prstGeom>
          <a:noFill/>
          <a:ln>
            <a:noFill/>
          </a:ln>
        </p:spPr>
      </p:pic>
      <p:pic>
        <p:nvPicPr>
          <p:cNvPr id="18" name="Google Shape;18;p2"/>
          <p:cNvPicPr preferRelativeResize="0"/>
          <p:nvPr/>
        </p:nvPicPr>
        <p:blipFill rotWithShape="1">
          <a:blip r:embed="rId2">
            <a:alphaModFix/>
          </a:blip>
          <a:srcRect r="31299"/>
          <a:stretch/>
        </p:blipFill>
        <p:spPr>
          <a:xfrm>
            <a:off x="8642450" y="2072900"/>
            <a:ext cx="501550" cy="719850"/>
          </a:xfrm>
          <a:prstGeom prst="rect">
            <a:avLst/>
          </a:prstGeom>
          <a:noFill/>
          <a:ln>
            <a:noFill/>
          </a:ln>
        </p:spPr>
      </p:pic>
      <p:pic>
        <p:nvPicPr>
          <p:cNvPr id="19" name="Google Shape;19;p2"/>
          <p:cNvPicPr preferRelativeResize="0"/>
          <p:nvPr/>
        </p:nvPicPr>
        <p:blipFill rotWithShape="1">
          <a:blip r:embed="rId3">
            <a:alphaModFix/>
          </a:blip>
          <a:srcRect b="56829"/>
          <a:stretch/>
        </p:blipFill>
        <p:spPr>
          <a:xfrm>
            <a:off x="3900875" y="4430100"/>
            <a:ext cx="1680350" cy="718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5"/>
        <p:cNvGrpSpPr/>
        <p:nvPr/>
      </p:nvGrpSpPr>
      <p:grpSpPr>
        <a:xfrm>
          <a:off x="0" y="0"/>
          <a:ext cx="0" cy="0"/>
          <a:chOff x="0" y="0"/>
          <a:chExt cx="0" cy="0"/>
        </a:xfrm>
      </p:grpSpPr>
      <p:pic>
        <p:nvPicPr>
          <p:cNvPr id="126" name="Google Shape;126;p11"/>
          <p:cNvPicPr preferRelativeResize="0"/>
          <p:nvPr/>
        </p:nvPicPr>
        <p:blipFill>
          <a:blip r:embed="rId2">
            <a:alphaModFix/>
          </a:blip>
          <a:stretch>
            <a:fillRect/>
          </a:stretch>
        </p:blipFill>
        <p:spPr>
          <a:xfrm>
            <a:off x="8201600" y="303725"/>
            <a:ext cx="768250" cy="757500"/>
          </a:xfrm>
          <a:prstGeom prst="rect">
            <a:avLst/>
          </a:prstGeom>
          <a:noFill/>
          <a:ln>
            <a:noFill/>
          </a:ln>
        </p:spPr>
      </p:pic>
      <p:pic>
        <p:nvPicPr>
          <p:cNvPr id="127" name="Google Shape;127;p11"/>
          <p:cNvPicPr preferRelativeResize="0"/>
          <p:nvPr/>
        </p:nvPicPr>
        <p:blipFill rotWithShape="1">
          <a:blip r:embed="rId2">
            <a:alphaModFix/>
          </a:blip>
          <a:srcRect b="31745"/>
          <a:stretch/>
        </p:blipFill>
        <p:spPr>
          <a:xfrm>
            <a:off x="7671150" y="4626473"/>
            <a:ext cx="768250" cy="517027"/>
          </a:xfrm>
          <a:prstGeom prst="rect">
            <a:avLst/>
          </a:prstGeom>
          <a:noFill/>
          <a:ln>
            <a:noFill/>
          </a:ln>
        </p:spPr>
      </p:pic>
      <p:sp>
        <p:nvSpPr>
          <p:cNvPr id="128" name="Google Shape;128;p11"/>
          <p:cNvSpPr/>
          <p:nvPr/>
        </p:nvSpPr>
        <p:spPr>
          <a:xfrm>
            <a:off x="0" y="665100"/>
            <a:ext cx="8478900" cy="38133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txBox="1">
            <a:spLocks noGrp="1"/>
          </p:cNvSpPr>
          <p:nvPr>
            <p:ph type="body" idx="1"/>
          </p:nvPr>
        </p:nvSpPr>
        <p:spPr>
          <a:xfrm>
            <a:off x="665100" y="3944225"/>
            <a:ext cx="7813800" cy="289500"/>
          </a:xfrm>
          <a:prstGeom prst="rect">
            <a:avLst/>
          </a:prstGeom>
        </p:spPr>
        <p:txBody>
          <a:bodyPr spcFirstLastPara="1" wrap="square" lIns="0" tIns="0" rIns="0" bIns="0" anchor="t" anchorCtr="0">
            <a:noAutofit/>
          </a:bodyPr>
          <a:lstStyle>
            <a:lvl1pPr marL="457200" lvl="0" indent="-228600" rtl="0">
              <a:spcBef>
                <a:spcPts val="360"/>
              </a:spcBef>
              <a:spcAft>
                <a:spcPts val="0"/>
              </a:spcAft>
              <a:buClr>
                <a:schemeClr val="dk2"/>
              </a:buClr>
              <a:buSzPts val="1400"/>
              <a:buNone/>
              <a:defRPr sz="1400">
                <a:solidFill>
                  <a:schemeClr val="dk2"/>
                </a:solidFill>
              </a:defRPr>
            </a:lvl1pPr>
          </a:lstStyle>
          <a:p>
            <a:endParaRPr/>
          </a:p>
        </p:txBody>
      </p:sp>
      <p:sp>
        <p:nvSpPr>
          <p:cNvPr id="130" name="Google Shape;130;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11"/>
          <p:cNvPicPr preferRelativeResize="0"/>
          <p:nvPr/>
        </p:nvPicPr>
        <p:blipFill rotWithShape="1">
          <a:blip r:embed="rId3">
            <a:alphaModFix/>
          </a:blip>
          <a:srcRect t="24000"/>
          <a:stretch/>
        </p:blipFill>
        <p:spPr>
          <a:xfrm>
            <a:off x="5180775" y="0"/>
            <a:ext cx="1537525" cy="1152200"/>
          </a:xfrm>
          <a:prstGeom prst="rect">
            <a:avLst/>
          </a:prstGeom>
          <a:noFill/>
          <a:ln>
            <a:noFill/>
          </a:ln>
        </p:spPr>
      </p:pic>
      <p:pic>
        <p:nvPicPr>
          <p:cNvPr id="132" name="Google Shape;132;p11"/>
          <p:cNvPicPr preferRelativeResize="0"/>
          <p:nvPr/>
        </p:nvPicPr>
        <p:blipFill>
          <a:blip r:embed="rId4">
            <a:alphaModFix/>
          </a:blip>
          <a:stretch>
            <a:fillRect/>
          </a:stretch>
        </p:blipFill>
        <p:spPr>
          <a:xfrm>
            <a:off x="8071775" y="1364650"/>
            <a:ext cx="809950" cy="797175"/>
          </a:xfrm>
          <a:prstGeom prst="rect">
            <a:avLst/>
          </a:prstGeom>
          <a:noFill/>
          <a:ln>
            <a:noFill/>
          </a:ln>
        </p:spPr>
      </p:pic>
      <p:pic>
        <p:nvPicPr>
          <p:cNvPr id="133" name="Google Shape;133;p11"/>
          <p:cNvPicPr preferRelativeResize="0"/>
          <p:nvPr/>
        </p:nvPicPr>
        <p:blipFill rotWithShape="1">
          <a:blip r:embed="rId3">
            <a:alphaModFix/>
          </a:blip>
          <a:srcRect r="65933"/>
          <a:stretch/>
        </p:blipFill>
        <p:spPr>
          <a:xfrm>
            <a:off x="8595300" y="2877225"/>
            <a:ext cx="548701" cy="1595450"/>
          </a:xfrm>
          <a:prstGeom prst="rect">
            <a:avLst/>
          </a:prstGeom>
          <a:noFill/>
          <a:ln>
            <a:noFill/>
          </a:ln>
        </p:spPr>
      </p:pic>
      <p:pic>
        <p:nvPicPr>
          <p:cNvPr id="134" name="Google Shape;134;p11"/>
          <p:cNvPicPr preferRelativeResize="0"/>
          <p:nvPr/>
        </p:nvPicPr>
        <p:blipFill>
          <a:blip r:embed="rId4">
            <a:alphaModFix/>
          </a:blip>
          <a:stretch>
            <a:fillRect/>
          </a:stretch>
        </p:blipFill>
        <p:spPr>
          <a:xfrm>
            <a:off x="6627150" y="4289726"/>
            <a:ext cx="675747" cy="665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7" name="Google Shape;137;p12"/>
          <p:cNvPicPr preferRelativeResize="0"/>
          <p:nvPr/>
        </p:nvPicPr>
        <p:blipFill>
          <a:blip r:embed="rId2">
            <a:alphaModFix/>
          </a:blip>
          <a:stretch>
            <a:fillRect/>
          </a:stretch>
        </p:blipFill>
        <p:spPr>
          <a:xfrm>
            <a:off x="8280475" y="2416469"/>
            <a:ext cx="595150" cy="589533"/>
          </a:xfrm>
          <a:prstGeom prst="rect">
            <a:avLst/>
          </a:prstGeom>
          <a:noFill/>
          <a:ln>
            <a:noFill/>
          </a:ln>
        </p:spPr>
      </p:pic>
      <p:pic>
        <p:nvPicPr>
          <p:cNvPr id="138" name="Google Shape;138;p12"/>
          <p:cNvPicPr preferRelativeResize="0"/>
          <p:nvPr/>
        </p:nvPicPr>
        <p:blipFill>
          <a:blip r:embed="rId3">
            <a:alphaModFix/>
          </a:blip>
          <a:stretch>
            <a:fillRect/>
          </a:stretch>
        </p:blipFill>
        <p:spPr>
          <a:xfrm>
            <a:off x="7027447" y="232387"/>
            <a:ext cx="595150" cy="589551"/>
          </a:xfrm>
          <a:prstGeom prst="rect">
            <a:avLst/>
          </a:prstGeom>
          <a:noFill/>
          <a:ln>
            <a:noFill/>
          </a:ln>
        </p:spPr>
      </p:pic>
      <p:pic>
        <p:nvPicPr>
          <p:cNvPr id="139" name="Google Shape;139;p12"/>
          <p:cNvPicPr preferRelativeResize="0"/>
          <p:nvPr/>
        </p:nvPicPr>
        <p:blipFill>
          <a:blip r:embed="rId3">
            <a:alphaModFix/>
          </a:blip>
          <a:stretch>
            <a:fillRect/>
          </a:stretch>
        </p:blipFill>
        <p:spPr>
          <a:xfrm>
            <a:off x="371105" y="3969625"/>
            <a:ext cx="929773" cy="921025"/>
          </a:xfrm>
          <a:prstGeom prst="rect">
            <a:avLst/>
          </a:prstGeom>
          <a:noFill/>
          <a:ln>
            <a:noFill/>
          </a:ln>
        </p:spPr>
      </p:pic>
      <p:pic>
        <p:nvPicPr>
          <p:cNvPr id="140" name="Google Shape;140;p12"/>
          <p:cNvPicPr preferRelativeResize="0"/>
          <p:nvPr/>
        </p:nvPicPr>
        <p:blipFill rotWithShape="1">
          <a:blip r:embed="rId2">
            <a:alphaModFix/>
          </a:blip>
          <a:srcRect t="30623"/>
          <a:stretch/>
        </p:blipFill>
        <p:spPr>
          <a:xfrm>
            <a:off x="315900" y="0"/>
            <a:ext cx="1732350" cy="1185075"/>
          </a:xfrm>
          <a:prstGeom prst="rect">
            <a:avLst/>
          </a:prstGeom>
          <a:noFill/>
          <a:ln>
            <a:noFill/>
          </a:ln>
        </p:spPr>
      </p:pic>
      <p:pic>
        <p:nvPicPr>
          <p:cNvPr id="141" name="Google Shape;141;p12"/>
          <p:cNvPicPr preferRelativeResize="0"/>
          <p:nvPr/>
        </p:nvPicPr>
        <p:blipFill>
          <a:blip r:embed="rId4">
            <a:alphaModFix/>
          </a:blip>
          <a:stretch>
            <a:fillRect/>
          </a:stretch>
        </p:blipFill>
        <p:spPr>
          <a:xfrm>
            <a:off x="281325" y="1351150"/>
            <a:ext cx="710100" cy="698925"/>
          </a:xfrm>
          <a:prstGeom prst="rect">
            <a:avLst/>
          </a:prstGeom>
          <a:noFill/>
          <a:ln>
            <a:noFill/>
          </a:ln>
        </p:spPr>
      </p:pic>
      <p:pic>
        <p:nvPicPr>
          <p:cNvPr id="142" name="Google Shape;142;p12"/>
          <p:cNvPicPr preferRelativeResize="0"/>
          <p:nvPr/>
        </p:nvPicPr>
        <p:blipFill>
          <a:blip r:embed="rId4">
            <a:alphaModFix/>
          </a:blip>
          <a:stretch>
            <a:fillRect/>
          </a:stretch>
        </p:blipFill>
        <p:spPr>
          <a:xfrm>
            <a:off x="8033925" y="3686350"/>
            <a:ext cx="841700" cy="828425"/>
          </a:xfrm>
          <a:prstGeom prst="rect">
            <a:avLst/>
          </a:prstGeom>
          <a:noFill/>
          <a:ln>
            <a:noFill/>
          </a:ln>
        </p:spPr>
      </p:pic>
      <p:pic>
        <p:nvPicPr>
          <p:cNvPr id="143" name="Google Shape;143;p12"/>
          <p:cNvPicPr preferRelativeResize="0"/>
          <p:nvPr/>
        </p:nvPicPr>
        <p:blipFill rotWithShape="1">
          <a:blip r:embed="rId2">
            <a:alphaModFix/>
          </a:blip>
          <a:srcRect r="28769"/>
          <a:stretch/>
        </p:blipFill>
        <p:spPr>
          <a:xfrm>
            <a:off x="7910125" y="182975"/>
            <a:ext cx="1233875" cy="1716025"/>
          </a:xfrm>
          <a:prstGeom prst="rect">
            <a:avLst/>
          </a:prstGeom>
          <a:noFill/>
          <a:ln>
            <a:noFill/>
          </a:ln>
        </p:spPr>
      </p:pic>
      <p:pic>
        <p:nvPicPr>
          <p:cNvPr id="144" name="Google Shape;144;p12"/>
          <p:cNvPicPr preferRelativeResize="0"/>
          <p:nvPr/>
        </p:nvPicPr>
        <p:blipFill rotWithShape="1">
          <a:blip r:embed="rId2">
            <a:alphaModFix/>
          </a:blip>
          <a:srcRect l="29303"/>
          <a:stretch/>
        </p:blipFill>
        <p:spPr>
          <a:xfrm>
            <a:off x="0" y="2680300"/>
            <a:ext cx="315900" cy="442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45"/>
        <p:cNvGrpSpPr/>
        <p:nvPr/>
      </p:nvGrpSpPr>
      <p:grpSpPr>
        <a:xfrm>
          <a:off x="0" y="0"/>
          <a:ext cx="0" cy="0"/>
          <a:chOff x="0" y="0"/>
          <a:chExt cx="0" cy="0"/>
        </a:xfrm>
      </p:grpSpPr>
      <p:pic>
        <p:nvPicPr>
          <p:cNvPr id="146" name="Google Shape;146;p13"/>
          <p:cNvPicPr preferRelativeResize="0"/>
          <p:nvPr/>
        </p:nvPicPr>
        <p:blipFill>
          <a:blip r:embed="rId2">
            <a:alphaModFix/>
          </a:blip>
          <a:stretch>
            <a:fillRect/>
          </a:stretch>
        </p:blipFill>
        <p:spPr>
          <a:xfrm>
            <a:off x="0" y="0"/>
            <a:ext cx="9144000" cy="5143500"/>
          </a:xfrm>
          <a:prstGeom prst="frame">
            <a:avLst>
              <a:gd name="adj1" fmla="val 6831"/>
            </a:avLst>
          </a:prstGeom>
          <a:noFill/>
          <a:ln>
            <a:noFill/>
          </a:ln>
        </p:spPr>
      </p:pic>
      <p:sp>
        <p:nvSpPr>
          <p:cNvPr id="147" name="Google Shape;147;p13"/>
          <p:cNvSpPr txBox="1">
            <a:spLocks noGrp="1"/>
          </p:cNvSpPr>
          <p:nvPr>
            <p:ph type="sldNum" idx="12"/>
          </p:nvPr>
        </p:nvSpPr>
        <p:spPr>
          <a:xfrm>
            <a:off x="4297650" y="4796725"/>
            <a:ext cx="548700" cy="346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pic>
        <p:nvPicPr>
          <p:cNvPr id="148" name="Google Shape;148;p13"/>
          <p:cNvPicPr preferRelativeResize="0"/>
          <p:nvPr/>
        </p:nvPicPr>
        <p:blipFill rotWithShape="1">
          <a:blip r:embed="rId3">
            <a:alphaModFix/>
          </a:blip>
          <a:srcRect r="23559"/>
          <a:stretch/>
        </p:blipFill>
        <p:spPr>
          <a:xfrm>
            <a:off x="8876366" y="3664275"/>
            <a:ext cx="267633" cy="346800"/>
          </a:xfrm>
          <a:prstGeom prst="rect">
            <a:avLst/>
          </a:prstGeom>
          <a:noFill/>
          <a:ln>
            <a:noFill/>
          </a:ln>
        </p:spPr>
      </p:pic>
      <p:pic>
        <p:nvPicPr>
          <p:cNvPr id="149" name="Google Shape;149;p13"/>
          <p:cNvPicPr preferRelativeResize="0"/>
          <p:nvPr/>
        </p:nvPicPr>
        <p:blipFill rotWithShape="1">
          <a:blip r:embed="rId4">
            <a:alphaModFix/>
          </a:blip>
          <a:srcRect t="38453"/>
          <a:stretch/>
        </p:blipFill>
        <p:spPr>
          <a:xfrm>
            <a:off x="7280775" y="-1"/>
            <a:ext cx="490400" cy="299001"/>
          </a:xfrm>
          <a:prstGeom prst="rect">
            <a:avLst/>
          </a:prstGeom>
          <a:noFill/>
          <a:ln>
            <a:noFill/>
          </a:ln>
        </p:spPr>
      </p:pic>
      <p:pic>
        <p:nvPicPr>
          <p:cNvPr id="150" name="Google Shape;150;p13"/>
          <p:cNvPicPr preferRelativeResize="0"/>
          <p:nvPr/>
        </p:nvPicPr>
        <p:blipFill rotWithShape="1">
          <a:blip r:embed="rId4">
            <a:alphaModFix/>
          </a:blip>
          <a:srcRect b="35991"/>
          <a:stretch/>
        </p:blipFill>
        <p:spPr>
          <a:xfrm>
            <a:off x="439125" y="4553975"/>
            <a:ext cx="929775" cy="589525"/>
          </a:xfrm>
          <a:prstGeom prst="rect">
            <a:avLst/>
          </a:prstGeom>
          <a:noFill/>
          <a:ln>
            <a:noFill/>
          </a:ln>
        </p:spPr>
      </p:pic>
      <p:pic>
        <p:nvPicPr>
          <p:cNvPr id="151" name="Google Shape;151;p13"/>
          <p:cNvPicPr preferRelativeResize="0"/>
          <p:nvPr/>
        </p:nvPicPr>
        <p:blipFill rotWithShape="1">
          <a:blip r:embed="rId3">
            <a:alphaModFix/>
          </a:blip>
          <a:srcRect t="30623"/>
          <a:stretch/>
        </p:blipFill>
        <p:spPr>
          <a:xfrm>
            <a:off x="439125" y="0"/>
            <a:ext cx="1732350" cy="1185075"/>
          </a:xfrm>
          <a:prstGeom prst="rect">
            <a:avLst/>
          </a:prstGeom>
          <a:noFill/>
          <a:ln>
            <a:noFill/>
          </a:ln>
        </p:spPr>
      </p:pic>
      <p:pic>
        <p:nvPicPr>
          <p:cNvPr id="152" name="Google Shape;152;p13"/>
          <p:cNvPicPr preferRelativeResize="0"/>
          <p:nvPr/>
        </p:nvPicPr>
        <p:blipFill>
          <a:blip r:embed="rId5">
            <a:alphaModFix/>
          </a:blip>
          <a:stretch>
            <a:fillRect/>
          </a:stretch>
        </p:blipFill>
        <p:spPr>
          <a:xfrm>
            <a:off x="134250" y="1240360"/>
            <a:ext cx="548700" cy="540065"/>
          </a:xfrm>
          <a:prstGeom prst="rect">
            <a:avLst/>
          </a:prstGeom>
          <a:noFill/>
          <a:ln>
            <a:noFill/>
          </a:ln>
        </p:spPr>
      </p:pic>
      <p:pic>
        <p:nvPicPr>
          <p:cNvPr id="153" name="Google Shape;153;p13"/>
          <p:cNvPicPr preferRelativeResize="0"/>
          <p:nvPr/>
        </p:nvPicPr>
        <p:blipFill>
          <a:blip r:embed="rId5">
            <a:alphaModFix/>
          </a:blip>
          <a:stretch>
            <a:fillRect/>
          </a:stretch>
        </p:blipFill>
        <p:spPr>
          <a:xfrm>
            <a:off x="8157200" y="4143950"/>
            <a:ext cx="841700" cy="828425"/>
          </a:xfrm>
          <a:prstGeom prst="rect">
            <a:avLst/>
          </a:prstGeom>
          <a:noFill/>
          <a:ln>
            <a:noFill/>
          </a:ln>
        </p:spPr>
      </p:pic>
      <p:pic>
        <p:nvPicPr>
          <p:cNvPr id="154" name="Google Shape;154;p13"/>
          <p:cNvPicPr preferRelativeResize="0"/>
          <p:nvPr/>
        </p:nvPicPr>
        <p:blipFill rotWithShape="1">
          <a:blip r:embed="rId3">
            <a:alphaModFix/>
          </a:blip>
          <a:srcRect r="28769"/>
          <a:stretch/>
        </p:blipFill>
        <p:spPr>
          <a:xfrm>
            <a:off x="8430750" y="1014413"/>
            <a:ext cx="713250" cy="991950"/>
          </a:xfrm>
          <a:prstGeom prst="rect">
            <a:avLst/>
          </a:prstGeom>
          <a:noFill/>
          <a:ln>
            <a:noFill/>
          </a:ln>
        </p:spPr>
      </p:pic>
      <p:pic>
        <p:nvPicPr>
          <p:cNvPr id="155" name="Google Shape;155;p13"/>
          <p:cNvPicPr preferRelativeResize="0"/>
          <p:nvPr/>
        </p:nvPicPr>
        <p:blipFill rotWithShape="1">
          <a:blip r:embed="rId3">
            <a:alphaModFix/>
          </a:blip>
          <a:srcRect l="29303"/>
          <a:stretch/>
        </p:blipFill>
        <p:spPr>
          <a:xfrm>
            <a:off x="0" y="2350450"/>
            <a:ext cx="315900" cy="442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6"/>
        <p:cNvGrpSpPr/>
        <p:nvPr/>
      </p:nvGrpSpPr>
      <p:grpSpPr>
        <a:xfrm>
          <a:off x="0" y="0"/>
          <a:ext cx="0" cy="0"/>
          <a:chOff x="0" y="0"/>
          <a:chExt cx="0" cy="0"/>
        </a:xfrm>
      </p:grpSpPr>
      <p:sp>
        <p:nvSpPr>
          <p:cNvPr id="157" name="Google Shape;157;p14"/>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txBox="1">
            <a:spLocks noGrp="1"/>
          </p:cNvSpPr>
          <p:nvPr>
            <p:ph type="ctrTitle"/>
          </p:nvPr>
        </p:nvSpPr>
        <p:spPr>
          <a:xfrm>
            <a:off x="411175" y="644300"/>
            <a:ext cx="8282400" cy="2109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160" name="Google Shape;160;p14"/>
          <p:cNvSpPr txBox="1">
            <a:spLocks noGrp="1"/>
          </p:cNvSpPr>
          <p:nvPr>
            <p:ph type="subTitle" idx="1"/>
          </p:nvPr>
        </p:nvSpPr>
        <p:spPr>
          <a:xfrm>
            <a:off x="411175" y="3398250"/>
            <a:ext cx="8282400" cy="1260600"/>
          </a:xfrm>
          <a:prstGeom prst="rect">
            <a:avLst/>
          </a:prstGeom>
        </p:spPr>
        <p:txBody>
          <a:bodyPr spcFirstLastPara="1" wrap="square" lIns="0" tIns="0" rIns="0" bIns="0" anchor="ctr" anchorCtr="0">
            <a:noAutofit/>
          </a:bodyPr>
          <a:lstStyle>
            <a:lvl1pPr lvl="0" algn="ctr" rtl="0">
              <a:lnSpc>
                <a:spcPct val="100000"/>
              </a:lnSpc>
              <a:spcBef>
                <a:spcPts val="60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61" name="Google Shape;161;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blip>
          <a:stretch>
            <a:fillRect/>
          </a:stretch>
        </p:blipFill>
        <p:spPr>
          <a:xfrm>
            <a:off x="7894561" y="4059551"/>
            <a:ext cx="725379" cy="718575"/>
          </a:xfrm>
          <a:prstGeom prst="rect">
            <a:avLst/>
          </a:prstGeom>
          <a:noFill/>
          <a:ln>
            <a:noFill/>
          </a:ln>
        </p:spPr>
      </p:pic>
      <p:pic>
        <p:nvPicPr>
          <p:cNvPr id="22" name="Google Shape;22;p3"/>
          <p:cNvPicPr preferRelativeResize="0"/>
          <p:nvPr/>
        </p:nvPicPr>
        <p:blipFill>
          <a:blip r:embed="rId3">
            <a:alphaModFix/>
          </a:blip>
          <a:stretch>
            <a:fillRect/>
          </a:stretch>
        </p:blipFill>
        <p:spPr>
          <a:xfrm>
            <a:off x="4843790" y="3138650"/>
            <a:ext cx="868960" cy="856826"/>
          </a:xfrm>
          <a:prstGeom prst="rect">
            <a:avLst/>
          </a:prstGeom>
          <a:noFill/>
          <a:ln>
            <a:noFill/>
          </a:ln>
        </p:spPr>
      </p:pic>
      <p:pic>
        <p:nvPicPr>
          <p:cNvPr id="23" name="Google Shape;23;p3"/>
          <p:cNvPicPr preferRelativeResize="0"/>
          <p:nvPr/>
        </p:nvPicPr>
        <p:blipFill rotWithShape="1">
          <a:blip r:embed="rId2">
            <a:alphaModFix/>
          </a:blip>
          <a:srcRect r="31299"/>
          <a:stretch/>
        </p:blipFill>
        <p:spPr>
          <a:xfrm>
            <a:off x="8642450" y="1370757"/>
            <a:ext cx="501550" cy="719850"/>
          </a:xfrm>
          <a:prstGeom prst="rect">
            <a:avLst/>
          </a:prstGeom>
          <a:noFill/>
          <a:ln>
            <a:noFill/>
          </a:ln>
        </p:spPr>
      </p:pic>
      <p:sp>
        <p:nvSpPr>
          <p:cNvPr id="24" name="Google Shape;24;p3"/>
          <p:cNvSpPr/>
          <p:nvPr/>
        </p:nvSpPr>
        <p:spPr>
          <a:xfrm>
            <a:off x="0" y="1784975"/>
            <a:ext cx="9144000" cy="15735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ctrTitle"/>
          </p:nvPr>
        </p:nvSpPr>
        <p:spPr>
          <a:xfrm>
            <a:off x="514800" y="2025550"/>
            <a:ext cx="8114400" cy="655800"/>
          </a:xfrm>
          <a:prstGeom prst="rect">
            <a:avLst/>
          </a:prstGeom>
        </p:spPr>
        <p:txBody>
          <a:bodyPr spcFirstLastPara="1" wrap="square" lIns="0" tIns="0" rIns="0" bIns="0" anchor="b" anchorCtr="0">
            <a:noAutofit/>
          </a:bodyPr>
          <a:lstStyle>
            <a:lvl1pPr lvl="0" rtl="0">
              <a:spcBef>
                <a:spcPts val="0"/>
              </a:spcBef>
              <a:spcAft>
                <a:spcPts val="0"/>
              </a:spcAft>
              <a:buSzPts val="4800"/>
              <a:buFont typeface="Times New Roman"/>
              <a:buNone/>
              <a:defRPr sz="4800">
                <a:latin typeface="Times New Roman"/>
                <a:ea typeface="Times New Roman"/>
                <a:cs typeface="Times New Roman"/>
                <a:sym typeface="Times New Roman"/>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 name="Google Shape;26;p3"/>
          <p:cNvSpPr txBox="1">
            <a:spLocks noGrp="1"/>
          </p:cNvSpPr>
          <p:nvPr>
            <p:ph type="subTitle" idx="1"/>
          </p:nvPr>
        </p:nvSpPr>
        <p:spPr>
          <a:xfrm>
            <a:off x="514800" y="2702092"/>
            <a:ext cx="8114400" cy="415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endParaRPr/>
          </a:p>
        </p:txBody>
      </p:sp>
      <p:sp>
        <p:nvSpPr>
          <p:cNvPr id="27" name="Google Shape;27;p3"/>
          <p:cNvSpPr/>
          <p:nvPr/>
        </p:nvSpPr>
        <p:spPr>
          <a:xfrm>
            <a:off x="0" y="1784975"/>
            <a:ext cx="81600" cy="157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pic>
        <p:nvPicPr>
          <p:cNvPr id="28" name="Google Shape;28;p3"/>
          <p:cNvPicPr preferRelativeResize="0"/>
          <p:nvPr/>
        </p:nvPicPr>
        <p:blipFill>
          <a:blip r:embed="rId2">
            <a:alphaModFix/>
          </a:blip>
          <a:stretch>
            <a:fillRect/>
          </a:stretch>
        </p:blipFill>
        <p:spPr>
          <a:xfrm>
            <a:off x="8135275" y="254100"/>
            <a:ext cx="559400" cy="551575"/>
          </a:xfrm>
          <a:prstGeom prst="rect">
            <a:avLst/>
          </a:prstGeom>
          <a:noFill/>
          <a:ln>
            <a:noFill/>
          </a:ln>
        </p:spPr>
      </p:pic>
      <p:pic>
        <p:nvPicPr>
          <p:cNvPr id="29" name="Google Shape;29;p3"/>
          <p:cNvPicPr preferRelativeResize="0"/>
          <p:nvPr/>
        </p:nvPicPr>
        <p:blipFill>
          <a:blip r:embed="rId4">
            <a:alphaModFix/>
          </a:blip>
          <a:stretch>
            <a:fillRect/>
          </a:stretch>
        </p:blipFill>
        <p:spPr>
          <a:xfrm>
            <a:off x="5941581" y="711496"/>
            <a:ext cx="1313988" cy="1293307"/>
          </a:xfrm>
          <a:prstGeom prst="rect">
            <a:avLst/>
          </a:prstGeom>
          <a:noFill/>
          <a:ln>
            <a:noFill/>
          </a:ln>
        </p:spPr>
      </p:pic>
      <p:pic>
        <p:nvPicPr>
          <p:cNvPr id="30" name="Google Shape;30;p3"/>
          <p:cNvPicPr preferRelativeResize="0"/>
          <p:nvPr/>
        </p:nvPicPr>
        <p:blipFill>
          <a:blip r:embed="rId4">
            <a:alphaModFix/>
          </a:blip>
          <a:stretch>
            <a:fillRect/>
          </a:stretch>
        </p:blipFill>
        <p:spPr>
          <a:xfrm>
            <a:off x="7387100" y="3062074"/>
            <a:ext cx="936025" cy="921275"/>
          </a:xfrm>
          <a:prstGeom prst="rect">
            <a:avLst/>
          </a:prstGeom>
          <a:noFill/>
          <a:ln>
            <a:noFill/>
          </a:ln>
        </p:spPr>
      </p:pic>
      <p:pic>
        <p:nvPicPr>
          <p:cNvPr id="31" name="Google Shape;31;p3"/>
          <p:cNvPicPr preferRelativeResize="0"/>
          <p:nvPr/>
        </p:nvPicPr>
        <p:blipFill rotWithShape="1">
          <a:blip r:embed="rId3">
            <a:alphaModFix/>
          </a:blip>
          <a:srcRect b="43886"/>
          <a:stretch/>
        </p:blipFill>
        <p:spPr>
          <a:xfrm>
            <a:off x="5902900" y="4209475"/>
            <a:ext cx="1680350" cy="934025"/>
          </a:xfrm>
          <a:prstGeom prst="rect">
            <a:avLst/>
          </a:prstGeom>
          <a:noFill/>
          <a:ln>
            <a:noFill/>
          </a:ln>
        </p:spPr>
      </p:pic>
      <p:pic>
        <p:nvPicPr>
          <p:cNvPr id="32" name="Google Shape;32;p3"/>
          <p:cNvPicPr preferRelativeResize="0"/>
          <p:nvPr/>
        </p:nvPicPr>
        <p:blipFill rotWithShape="1">
          <a:blip r:embed="rId3">
            <a:alphaModFix/>
          </a:blip>
          <a:srcRect t="31689"/>
          <a:stretch/>
        </p:blipFill>
        <p:spPr>
          <a:xfrm>
            <a:off x="3629000" y="0"/>
            <a:ext cx="2083750" cy="14035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3"/>
        <p:cNvGrpSpPr/>
        <p:nvPr/>
      </p:nvGrpSpPr>
      <p:grpSpPr>
        <a:xfrm>
          <a:off x="0" y="0"/>
          <a:ext cx="0" cy="0"/>
          <a:chOff x="0" y="0"/>
          <a:chExt cx="0" cy="0"/>
        </a:xfrm>
      </p:grpSpPr>
      <p:pic>
        <p:nvPicPr>
          <p:cNvPr id="34" name="Google Shape;34;p4"/>
          <p:cNvPicPr preferRelativeResize="0"/>
          <p:nvPr/>
        </p:nvPicPr>
        <p:blipFill>
          <a:blip r:embed="rId2">
            <a:alphaModFix/>
          </a:blip>
          <a:stretch>
            <a:fillRect/>
          </a:stretch>
        </p:blipFill>
        <p:spPr>
          <a:xfrm>
            <a:off x="8166075" y="2563569"/>
            <a:ext cx="595150" cy="589533"/>
          </a:xfrm>
          <a:prstGeom prst="rect">
            <a:avLst/>
          </a:prstGeom>
          <a:noFill/>
          <a:ln>
            <a:noFill/>
          </a:ln>
        </p:spPr>
      </p:pic>
      <p:pic>
        <p:nvPicPr>
          <p:cNvPr id="35" name="Google Shape;35;p4"/>
          <p:cNvPicPr preferRelativeResize="0"/>
          <p:nvPr/>
        </p:nvPicPr>
        <p:blipFill>
          <a:blip r:embed="rId3">
            <a:alphaModFix/>
          </a:blip>
          <a:stretch>
            <a:fillRect/>
          </a:stretch>
        </p:blipFill>
        <p:spPr>
          <a:xfrm>
            <a:off x="7027447" y="297762"/>
            <a:ext cx="595150" cy="589551"/>
          </a:xfrm>
          <a:prstGeom prst="rect">
            <a:avLst/>
          </a:prstGeom>
          <a:noFill/>
          <a:ln>
            <a:noFill/>
          </a:ln>
        </p:spPr>
      </p:pic>
      <p:pic>
        <p:nvPicPr>
          <p:cNvPr id="36" name="Google Shape;36;p4"/>
          <p:cNvPicPr preferRelativeResize="0"/>
          <p:nvPr/>
        </p:nvPicPr>
        <p:blipFill>
          <a:blip r:embed="rId3">
            <a:alphaModFix/>
          </a:blip>
          <a:stretch>
            <a:fillRect/>
          </a:stretch>
        </p:blipFill>
        <p:spPr>
          <a:xfrm>
            <a:off x="1033005" y="3887925"/>
            <a:ext cx="929772" cy="921025"/>
          </a:xfrm>
          <a:prstGeom prst="rect">
            <a:avLst/>
          </a:prstGeom>
          <a:noFill/>
          <a:ln>
            <a:noFill/>
          </a:ln>
        </p:spPr>
      </p:pic>
      <p:sp>
        <p:nvSpPr>
          <p:cNvPr id="37" name="Google Shape;37;p4"/>
          <p:cNvSpPr/>
          <p:nvPr/>
        </p:nvSpPr>
        <p:spPr>
          <a:xfrm>
            <a:off x="665100" y="665100"/>
            <a:ext cx="7813800" cy="3813300"/>
          </a:xfrm>
          <a:prstGeom prst="roundRect">
            <a:avLst>
              <a:gd name="adj" fmla="val 1630"/>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a:spLocks noGrp="1"/>
          </p:cNvSpPr>
          <p:nvPr>
            <p:ph type="body" idx="1"/>
          </p:nvPr>
        </p:nvSpPr>
        <p:spPr>
          <a:xfrm>
            <a:off x="1291100" y="2161800"/>
            <a:ext cx="6561600" cy="819900"/>
          </a:xfrm>
          <a:prstGeom prst="rect">
            <a:avLst/>
          </a:prstGeom>
        </p:spPr>
        <p:txBody>
          <a:bodyPr spcFirstLastPara="1" wrap="square" lIns="0" tIns="0" rIns="0" bIns="0" anchor="ctr" anchorCtr="0">
            <a:noAutofit/>
          </a:bodyPr>
          <a:lstStyle>
            <a:lvl1pPr marL="457200" lvl="0" indent="-431800" algn="ctr" rtl="0">
              <a:spcBef>
                <a:spcPts val="600"/>
              </a:spcBef>
              <a:spcAft>
                <a:spcPts val="0"/>
              </a:spcAft>
              <a:buSzPts val="3200"/>
              <a:buFont typeface="Times New Roman"/>
              <a:buChar char="▸"/>
              <a:defRPr sz="3200">
                <a:latin typeface="Times New Roman"/>
                <a:ea typeface="Times New Roman"/>
                <a:cs typeface="Times New Roman"/>
                <a:sym typeface="Times New Roman"/>
              </a:defRPr>
            </a:lvl1pPr>
            <a:lvl2pPr marL="914400" lvl="1" indent="-431800" algn="ctr" rtl="0">
              <a:spcBef>
                <a:spcPts val="0"/>
              </a:spcBef>
              <a:spcAft>
                <a:spcPts val="0"/>
              </a:spcAft>
              <a:buSzPts val="3200"/>
              <a:buFont typeface="Times New Roman"/>
              <a:buChar char="▹"/>
              <a:defRPr sz="3200">
                <a:latin typeface="Times New Roman"/>
                <a:ea typeface="Times New Roman"/>
                <a:cs typeface="Times New Roman"/>
                <a:sym typeface="Times New Roman"/>
              </a:defRPr>
            </a:lvl2pPr>
            <a:lvl3pPr marL="1371600" lvl="2" indent="-431800" algn="ctr" rtl="0">
              <a:spcBef>
                <a:spcPts val="0"/>
              </a:spcBef>
              <a:spcAft>
                <a:spcPts val="0"/>
              </a:spcAft>
              <a:buSzPts val="3200"/>
              <a:buFont typeface="Times New Roman"/>
              <a:buChar char="▹"/>
              <a:defRPr sz="3200">
                <a:latin typeface="Times New Roman"/>
                <a:ea typeface="Times New Roman"/>
                <a:cs typeface="Times New Roman"/>
                <a:sym typeface="Times New Roman"/>
              </a:defRPr>
            </a:lvl3pPr>
            <a:lvl4pPr marL="1828800" lvl="3" indent="-431800" algn="ctr" rtl="0">
              <a:spcBef>
                <a:spcPts val="0"/>
              </a:spcBef>
              <a:spcAft>
                <a:spcPts val="0"/>
              </a:spcAft>
              <a:buSzPts val="3200"/>
              <a:buFont typeface="Times New Roman"/>
              <a:buChar char="▹"/>
              <a:defRPr sz="3200">
                <a:latin typeface="Times New Roman"/>
                <a:ea typeface="Times New Roman"/>
                <a:cs typeface="Times New Roman"/>
                <a:sym typeface="Times New Roman"/>
              </a:defRPr>
            </a:lvl4pPr>
            <a:lvl5pPr marL="2286000" lvl="4" indent="-431800" algn="ctr" rtl="0">
              <a:spcBef>
                <a:spcPts val="0"/>
              </a:spcBef>
              <a:spcAft>
                <a:spcPts val="0"/>
              </a:spcAft>
              <a:buSzPts val="3200"/>
              <a:buChar char="▹"/>
              <a:defRPr sz="3200"/>
            </a:lvl5pPr>
            <a:lvl6pPr marL="2743200" lvl="5" indent="-431800" algn="ctr" rtl="0">
              <a:spcBef>
                <a:spcPts val="0"/>
              </a:spcBef>
              <a:spcAft>
                <a:spcPts val="0"/>
              </a:spcAft>
              <a:buSzPts val="3200"/>
              <a:buChar char="▹"/>
              <a:defRPr sz="3200"/>
            </a:lvl6pPr>
            <a:lvl7pPr marL="3200400" lvl="6" indent="-431800" algn="ctr" rtl="0">
              <a:spcBef>
                <a:spcPts val="0"/>
              </a:spcBef>
              <a:spcAft>
                <a:spcPts val="0"/>
              </a:spcAft>
              <a:buSzPts val="3200"/>
              <a:buChar char="▹"/>
              <a:defRPr sz="3200"/>
            </a:lvl7pPr>
            <a:lvl8pPr marL="3657600" lvl="7" indent="-431800" algn="ctr" rtl="0">
              <a:spcBef>
                <a:spcPts val="0"/>
              </a:spcBef>
              <a:spcAft>
                <a:spcPts val="0"/>
              </a:spcAft>
              <a:buSzPts val="3200"/>
              <a:buChar char="▹"/>
              <a:defRPr sz="3200"/>
            </a:lvl8pPr>
            <a:lvl9pPr marL="4114800" lvl="8" indent="-431800" algn="ctr" rtl="0">
              <a:spcBef>
                <a:spcPts val="0"/>
              </a:spcBef>
              <a:spcAft>
                <a:spcPts val="0"/>
              </a:spcAft>
              <a:buSzPts val="3200"/>
              <a:buChar char="■"/>
              <a:defRPr sz="3200"/>
            </a:lvl9pPr>
          </a:lstStyle>
          <a:p>
            <a:endParaRPr/>
          </a:p>
        </p:txBody>
      </p:sp>
      <p:sp>
        <p:nvSpPr>
          <p:cNvPr id="39" name="Google Shape;39;p4"/>
          <p:cNvSpPr txBox="1"/>
          <p:nvPr/>
        </p:nvSpPr>
        <p:spPr>
          <a:xfrm>
            <a:off x="3593400" y="419937"/>
            <a:ext cx="1957200" cy="653700"/>
          </a:xfrm>
          <a:prstGeom prst="rect">
            <a:avLst/>
          </a:prstGeom>
          <a:noFill/>
          <a:ln>
            <a:noFill/>
          </a:ln>
          <a:effectLst>
            <a:outerShdw blurRad="85725" dist="28575" dir="5400000" algn="bl" rotWithShape="0">
              <a:srgbClr val="000000">
                <a:alpha val="24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lt1"/>
                </a:solidFill>
                <a:latin typeface="Times New Roman"/>
                <a:ea typeface="Times New Roman"/>
                <a:cs typeface="Times New Roman"/>
                <a:sym typeface="Times New Roman"/>
              </a:rPr>
              <a:t>“</a:t>
            </a:r>
            <a:endParaRPr sz="6000" b="1">
              <a:solidFill>
                <a:schemeClr val="lt1"/>
              </a:solidFill>
              <a:latin typeface="Times New Roman"/>
              <a:ea typeface="Times New Roman"/>
              <a:cs typeface="Times New Roman"/>
              <a:sym typeface="Times New Roman"/>
            </a:endParaRPr>
          </a:p>
        </p:txBody>
      </p:sp>
      <p:sp>
        <p:nvSpPr>
          <p:cNvPr id="40" name="Google Shape;40;p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pic>
        <p:nvPicPr>
          <p:cNvPr id="41" name="Google Shape;41;p4"/>
          <p:cNvPicPr preferRelativeResize="0"/>
          <p:nvPr/>
        </p:nvPicPr>
        <p:blipFill rotWithShape="1">
          <a:blip r:embed="rId2">
            <a:alphaModFix/>
          </a:blip>
          <a:srcRect t="30623"/>
          <a:stretch/>
        </p:blipFill>
        <p:spPr>
          <a:xfrm>
            <a:off x="1048650" y="0"/>
            <a:ext cx="1732350" cy="1185075"/>
          </a:xfrm>
          <a:prstGeom prst="rect">
            <a:avLst/>
          </a:prstGeom>
          <a:noFill/>
          <a:ln>
            <a:noFill/>
          </a:ln>
        </p:spPr>
      </p:pic>
      <p:pic>
        <p:nvPicPr>
          <p:cNvPr id="42" name="Google Shape;42;p4"/>
          <p:cNvPicPr preferRelativeResize="0"/>
          <p:nvPr/>
        </p:nvPicPr>
        <p:blipFill>
          <a:blip r:embed="rId4">
            <a:alphaModFix/>
          </a:blip>
          <a:stretch>
            <a:fillRect/>
          </a:stretch>
        </p:blipFill>
        <p:spPr>
          <a:xfrm>
            <a:off x="281325" y="1351150"/>
            <a:ext cx="710100" cy="698925"/>
          </a:xfrm>
          <a:prstGeom prst="rect">
            <a:avLst/>
          </a:prstGeom>
          <a:noFill/>
          <a:ln>
            <a:noFill/>
          </a:ln>
        </p:spPr>
      </p:pic>
      <p:pic>
        <p:nvPicPr>
          <p:cNvPr id="43" name="Google Shape;43;p4"/>
          <p:cNvPicPr preferRelativeResize="0"/>
          <p:nvPr/>
        </p:nvPicPr>
        <p:blipFill>
          <a:blip r:embed="rId4">
            <a:alphaModFix/>
          </a:blip>
          <a:stretch>
            <a:fillRect/>
          </a:stretch>
        </p:blipFill>
        <p:spPr>
          <a:xfrm>
            <a:off x="7327875" y="3817675"/>
            <a:ext cx="1007150" cy="991275"/>
          </a:xfrm>
          <a:prstGeom prst="rect">
            <a:avLst/>
          </a:prstGeom>
          <a:noFill/>
          <a:ln>
            <a:noFill/>
          </a:ln>
        </p:spPr>
      </p:pic>
      <p:pic>
        <p:nvPicPr>
          <p:cNvPr id="44" name="Google Shape;44;p4"/>
          <p:cNvPicPr preferRelativeResize="0"/>
          <p:nvPr/>
        </p:nvPicPr>
        <p:blipFill rotWithShape="1">
          <a:blip r:embed="rId2">
            <a:alphaModFix/>
          </a:blip>
          <a:srcRect r="28769"/>
          <a:stretch/>
        </p:blipFill>
        <p:spPr>
          <a:xfrm>
            <a:off x="7910125" y="182975"/>
            <a:ext cx="1233875" cy="1716025"/>
          </a:xfrm>
          <a:prstGeom prst="rect">
            <a:avLst/>
          </a:prstGeom>
          <a:noFill/>
          <a:ln>
            <a:noFill/>
          </a:ln>
        </p:spPr>
      </p:pic>
      <p:pic>
        <p:nvPicPr>
          <p:cNvPr id="45" name="Google Shape;45;p4"/>
          <p:cNvPicPr preferRelativeResize="0"/>
          <p:nvPr/>
        </p:nvPicPr>
        <p:blipFill rotWithShape="1">
          <a:blip r:embed="rId2">
            <a:alphaModFix/>
          </a:blip>
          <a:srcRect l="29303"/>
          <a:stretch/>
        </p:blipFill>
        <p:spPr>
          <a:xfrm>
            <a:off x="0" y="2680300"/>
            <a:ext cx="315900" cy="442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6"/>
        <p:cNvGrpSpPr/>
        <p:nvPr/>
      </p:nvGrpSpPr>
      <p:grpSpPr>
        <a:xfrm>
          <a:off x="0" y="0"/>
          <a:ext cx="0" cy="0"/>
          <a:chOff x="0" y="0"/>
          <a:chExt cx="0" cy="0"/>
        </a:xfrm>
      </p:grpSpPr>
      <p:pic>
        <p:nvPicPr>
          <p:cNvPr id="47" name="Google Shape;47;p5"/>
          <p:cNvPicPr preferRelativeResize="0"/>
          <p:nvPr/>
        </p:nvPicPr>
        <p:blipFill>
          <a:blip r:embed="rId2">
            <a:alphaModFix/>
          </a:blip>
          <a:stretch>
            <a:fillRect/>
          </a:stretch>
        </p:blipFill>
        <p:spPr>
          <a:xfrm>
            <a:off x="8486650" y="532325"/>
            <a:ext cx="559400" cy="551575"/>
          </a:xfrm>
          <a:prstGeom prst="rect">
            <a:avLst/>
          </a:prstGeom>
          <a:noFill/>
          <a:ln>
            <a:noFill/>
          </a:ln>
        </p:spPr>
      </p:pic>
      <p:grpSp>
        <p:nvGrpSpPr>
          <p:cNvPr id="48" name="Google Shape;48;p5"/>
          <p:cNvGrpSpPr/>
          <p:nvPr/>
        </p:nvGrpSpPr>
        <p:grpSpPr>
          <a:xfrm>
            <a:off x="0" y="809153"/>
            <a:ext cx="9144000" cy="665100"/>
            <a:chOff x="0" y="809153"/>
            <a:chExt cx="9144000" cy="665100"/>
          </a:xfrm>
        </p:grpSpPr>
        <p:sp>
          <p:nvSpPr>
            <p:cNvPr id="49" name="Google Shape;49;p5"/>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5"/>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Font typeface="Times New Roman"/>
              <a:buNone/>
              <a:defRPr>
                <a:latin typeface="Times New Roman"/>
                <a:ea typeface="Times New Roman"/>
                <a:cs typeface="Times New Roman"/>
                <a:sym typeface="Times New Roman"/>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2" name="Google Shape;52;p5"/>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Font typeface="Times New Roman"/>
              <a:buChar char="▸"/>
              <a:defRPr>
                <a:latin typeface="Times New Roman"/>
                <a:ea typeface="Times New Roman"/>
                <a:cs typeface="Times New Roman"/>
                <a:sym typeface="Times New Roman"/>
              </a:defRPr>
            </a:lvl1pPr>
            <a:lvl2pPr marL="914400" lvl="1" indent="-381000" rtl="0">
              <a:spcBef>
                <a:spcPts val="0"/>
              </a:spcBef>
              <a:spcAft>
                <a:spcPts val="0"/>
              </a:spcAft>
              <a:buSzPts val="2400"/>
              <a:buFont typeface="Times New Roman"/>
              <a:buChar char="▹"/>
              <a:defRPr>
                <a:latin typeface="Times New Roman"/>
                <a:ea typeface="Times New Roman"/>
                <a:cs typeface="Times New Roman"/>
                <a:sym typeface="Times New Roman"/>
              </a:defRPr>
            </a:lvl2pPr>
            <a:lvl3pPr marL="1371600" lvl="2" indent="-381000" rtl="0">
              <a:spcBef>
                <a:spcPts val="0"/>
              </a:spcBef>
              <a:spcAft>
                <a:spcPts val="0"/>
              </a:spcAft>
              <a:buSzPts val="2400"/>
              <a:buFont typeface="Times New Roman"/>
              <a:buChar char="▹"/>
              <a:defRPr>
                <a:latin typeface="Times New Roman"/>
                <a:ea typeface="Times New Roman"/>
                <a:cs typeface="Times New Roman"/>
                <a:sym typeface="Times New Roman"/>
              </a:defRPr>
            </a:lvl3pPr>
            <a:lvl4pPr marL="1828800" lvl="3" indent="-381000" rtl="0">
              <a:spcBef>
                <a:spcPts val="0"/>
              </a:spcBef>
              <a:spcAft>
                <a:spcPts val="0"/>
              </a:spcAft>
              <a:buSzPts val="2400"/>
              <a:buFont typeface="Times New Roman"/>
              <a:buChar char="▹"/>
              <a:defRPr>
                <a:latin typeface="Times New Roman"/>
                <a:ea typeface="Times New Roman"/>
                <a:cs typeface="Times New Roman"/>
                <a:sym typeface="Times New Roman"/>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3" name="Google Shape;5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5"/>
          <p:cNvPicPr preferRelativeResize="0"/>
          <p:nvPr/>
        </p:nvPicPr>
        <p:blipFill rotWithShape="1">
          <a:blip r:embed="rId3">
            <a:alphaModFix/>
          </a:blip>
          <a:srcRect t="24000"/>
          <a:stretch/>
        </p:blipFill>
        <p:spPr>
          <a:xfrm>
            <a:off x="5899875" y="0"/>
            <a:ext cx="1446375" cy="1083900"/>
          </a:xfrm>
          <a:prstGeom prst="rect">
            <a:avLst/>
          </a:prstGeom>
          <a:noFill/>
          <a:ln>
            <a:noFill/>
          </a:ln>
        </p:spPr>
      </p:pic>
      <p:pic>
        <p:nvPicPr>
          <p:cNvPr id="55" name="Google Shape;55;p5"/>
          <p:cNvPicPr preferRelativeResize="0"/>
          <p:nvPr/>
        </p:nvPicPr>
        <p:blipFill>
          <a:blip r:embed="rId4">
            <a:alphaModFix/>
          </a:blip>
          <a:stretch>
            <a:fillRect/>
          </a:stretch>
        </p:blipFill>
        <p:spPr>
          <a:xfrm>
            <a:off x="7231799" y="1156949"/>
            <a:ext cx="1004350" cy="988528"/>
          </a:xfrm>
          <a:prstGeom prst="rect">
            <a:avLst/>
          </a:prstGeom>
          <a:noFill/>
          <a:ln>
            <a:noFill/>
          </a:ln>
        </p:spPr>
      </p:pic>
      <p:pic>
        <p:nvPicPr>
          <p:cNvPr id="56" name="Google Shape;56;p5"/>
          <p:cNvPicPr preferRelativeResize="0"/>
          <p:nvPr/>
        </p:nvPicPr>
        <p:blipFill rotWithShape="1">
          <a:blip r:embed="rId3">
            <a:alphaModFix/>
          </a:blip>
          <a:srcRect r="24408"/>
          <a:stretch/>
        </p:blipFill>
        <p:spPr>
          <a:xfrm>
            <a:off x="7926475" y="2877225"/>
            <a:ext cx="1217525" cy="1595450"/>
          </a:xfrm>
          <a:prstGeom prst="rect">
            <a:avLst/>
          </a:prstGeom>
          <a:noFill/>
          <a:ln>
            <a:noFill/>
          </a:ln>
        </p:spPr>
      </p:pic>
      <p:pic>
        <p:nvPicPr>
          <p:cNvPr id="57" name="Google Shape;57;p5"/>
          <p:cNvPicPr preferRelativeResize="0"/>
          <p:nvPr/>
        </p:nvPicPr>
        <p:blipFill>
          <a:blip r:embed="rId4">
            <a:alphaModFix/>
          </a:blip>
          <a:stretch>
            <a:fillRect/>
          </a:stretch>
        </p:blipFill>
        <p:spPr>
          <a:xfrm>
            <a:off x="6670500" y="3652326"/>
            <a:ext cx="675747" cy="665100"/>
          </a:xfrm>
          <a:prstGeom prst="rect">
            <a:avLst/>
          </a:prstGeom>
          <a:noFill/>
          <a:ln>
            <a:noFill/>
          </a:ln>
        </p:spPr>
      </p:pic>
      <p:pic>
        <p:nvPicPr>
          <p:cNvPr id="58" name="Google Shape;58;p5"/>
          <p:cNvPicPr preferRelativeResize="0"/>
          <p:nvPr/>
        </p:nvPicPr>
        <p:blipFill rotWithShape="1">
          <a:blip r:embed="rId2">
            <a:alphaModFix/>
          </a:blip>
          <a:srcRect b="31745"/>
          <a:stretch/>
        </p:blipFill>
        <p:spPr>
          <a:xfrm>
            <a:off x="7671150" y="4688726"/>
            <a:ext cx="675750" cy="454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9"/>
        <p:cNvGrpSpPr/>
        <p:nvPr/>
      </p:nvGrpSpPr>
      <p:grpSpPr>
        <a:xfrm>
          <a:off x="0" y="0"/>
          <a:ext cx="0" cy="0"/>
          <a:chOff x="0" y="0"/>
          <a:chExt cx="0" cy="0"/>
        </a:xfrm>
      </p:grpSpPr>
      <p:pic>
        <p:nvPicPr>
          <p:cNvPr id="60" name="Google Shape;60;p6"/>
          <p:cNvPicPr preferRelativeResize="0"/>
          <p:nvPr/>
        </p:nvPicPr>
        <p:blipFill>
          <a:blip r:embed="rId2">
            <a:alphaModFix/>
          </a:blip>
          <a:stretch>
            <a:fillRect/>
          </a:stretch>
        </p:blipFill>
        <p:spPr>
          <a:xfrm>
            <a:off x="7728625" y="490650"/>
            <a:ext cx="675750" cy="666298"/>
          </a:xfrm>
          <a:prstGeom prst="rect">
            <a:avLst/>
          </a:prstGeom>
          <a:noFill/>
          <a:ln>
            <a:noFill/>
          </a:ln>
        </p:spPr>
      </p:pic>
      <p:pic>
        <p:nvPicPr>
          <p:cNvPr id="61" name="Google Shape;61;p6"/>
          <p:cNvPicPr preferRelativeResize="0"/>
          <p:nvPr/>
        </p:nvPicPr>
        <p:blipFill rotWithShape="1">
          <a:blip r:embed="rId2">
            <a:alphaModFix/>
          </a:blip>
          <a:srcRect b="31745"/>
          <a:stretch/>
        </p:blipFill>
        <p:spPr>
          <a:xfrm>
            <a:off x="7671150" y="4688726"/>
            <a:ext cx="675750" cy="454775"/>
          </a:xfrm>
          <a:prstGeom prst="rect">
            <a:avLst/>
          </a:prstGeom>
          <a:noFill/>
          <a:ln>
            <a:noFill/>
          </a:ln>
        </p:spPr>
      </p:pic>
      <p:grpSp>
        <p:nvGrpSpPr>
          <p:cNvPr id="62" name="Google Shape;62;p6"/>
          <p:cNvGrpSpPr/>
          <p:nvPr/>
        </p:nvGrpSpPr>
        <p:grpSpPr>
          <a:xfrm>
            <a:off x="0" y="809153"/>
            <a:ext cx="9144000" cy="665100"/>
            <a:chOff x="0" y="809153"/>
            <a:chExt cx="9144000" cy="665100"/>
          </a:xfrm>
        </p:grpSpPr>
        <p:sp>
          <p:nvSpPr>
            <p:cNvPr id="63" name="Google Shape;63;p6"/>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6"/>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Font typeface="Times New Roman"/>
              <a:buNone/>
              <a:defRPr>
                <a:latin typeface="Times New Roman"/>
                <a:ea typeface="Times New Roman"/>
                <a:cs typeface="Times New Roman"/>
                <a:sym typeface="Times New Roman"/>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6" name="Google Shape;66;p6"/>
          <p:cNvSpPr txBox="1">
            <a:spLocks noGrp="1"/>
          </p:cNvSpPr>
          <p:nvPr>
            <p:ph type="body" idx="1"/>
          </p:nvPr>
        </p:nvSpPr>
        <p:spPr>
          <a:xfrm>
            <a:off x="514800" y="1582775"/>
            <a:ext cx="29910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7" name="Google Shape;67;p6"/>
          <p:cNvSpPr txBox="1">
            <a:spLocks noGrp="1"/>
          </p:cNvSpPr>
          <p:nvPr>
            <p:ph type="body" idx="2"/>
          </p:nvPr>
        </p:nvSpPr>
        <p:spPr>
          <a:xfrm>
            <a:off x="3897594" y="1582775"/>
            <a:ext cx="29910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8" name="Google Shape;68;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6"/>
          <p:cNvPicPr preferRelativeResize="0"/>
          <p:nvPr/>
        </p:nvPicPr>
        <p:blipFill rotWithShape="1">
          <a:blip r:embed="rId3">
            <a:alphaModFix/>
          </a:blip>
          <a:srcRect t="24000"/>
          <a:stretch/>
        </p:blipFill>
        <p:spPr>
          <a:xfrm>
            <a:off x="6282250" y="0"/>
            <a:ext cx="1446375" cy="1083900"/>
          </a:xfrm>
          <a:prstGeom prst="rect">
            <a:avLst/>
          </a:prstGeom>
          <a:noFill/>
          <a:ln>
            <a:noFill/>
          </a:ln>
        </p:spPr>
      </p:pic>
      <p:pic>
        <p:nvPicPr>
          <p:cNvPr id="70" name="Google Shape;70;p6"/>
          <p:cNvPicPr preferRelativeResize="0"/>
          <p:nvPr/>
        </p:nvPicPr>
        <p:blipFill>
          <a:blip r:embed="rId4">
            <a:alphaModFix/>
          </a:blip>
          <a:stretch>
            <a:fillRect/>
          </a:stretch>
        </p:blipFill>
        <p:spPr>
          <a:xfrm>
            <a:off x="7330024" y="2266737"/>
            <a:ext cx="1004350" cy="988528"/>
          </a:xfrm>
          <a:prstGeom prst="rect">
            <a:avLst/>
          </a:prstGeom>
          <a:noFill/>
          <a:ln>
            <a:noFill/>
          </a:ln>
        </p:spPr>
      </p:pic>
      <p:pic>
        <p:nvPicPr>
          <p:cNvPr id="71" name="Google Shape;71;p6"/>
          <p:cNvPicPr preferRelativeResize="0"/>
          <p:nvPr/>
        </p:nvPicPr>
        <p:blipFill rotWithShape="1">
          <a:blip r:embed="rId3">
            <a:alphaModFix/>
          </a:blip>
          <a:srcRect r="24408"/>
          <a:stretch/>
        </p:blipFill>
        <p:spPr>
          <a:xfrm>
            <a:off x="8277325" y="3336980"/>
            <a:ext cx="866675" cy="1135695"/>
          </a:xfrm>
          <a:prstGeom prst="rect">
            <a:avLst/>
          </a:prstGeom>
          <a:noFill/>
          <a:ln>
            <a:noFill/>
          </a:ln>
        </p:spPr>
      </p:pic>
      <p:pic>
        <p:nvPicPr>
          <p:cNvPr id="72" name="Google Shape;72;p6"/>
          <p:cNvPicPr preferRelativeResize="0"/>
          <p:nvPr/>
        </p:nvPicPr>
        <p:blipFill>
          <a:blip r:embed="rId4">
            <a:alphaModFix/>
          </a:blip>
          <a:stretch>
            <a:fillRect/>
          </a:stretch>
        </p:blipFill>
        <p:spPr>
          <a:xfrm>
            <a:off x="8277325" y="1248138"/>
            <a:ext cx="675747" cy="665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3"/>
        <p:cNvGrpSpPr/>
        <p:nvPr/>
      </p:nvGrpSpPr>
      <p:grpSpPr>
        <a:xfrm>
          <a:off x="0" y="0"/>
          <a:ext cx="0" cy="0"/>
          <a:chOff x="0" y="0"/>
          <a:chExt cx="0" cy="0"/>
        </a:xfrm>
      </p:grpSpPr>
      <p:pic>
        <p:nvPicPr>
          <p:cNvPr id="74" name="Google Shape;74;p7"/>
          <p:cNvPicPr preferRelativeResize="0"/>
          <p:nvPr/>
        </p:nvPicPr>
        <p:blipFill>
          <a:blip r:embed="rId2">
            <a:alphaModFix/>
          </a:blip>
          <a:stretch>
            <a:fillRect/>
          </a:stretch>
        </p:blipFill>
        <p:spPr>
          <a:xfrm>
            <a:off x="8486650" y="532325"/>
            <a:ext cx="559400" cy="551575"/>
          </a:xfrm>
          <a:prstGeom prst="rect">
            <a:avLst/>
          </a:prstGeom>
          <a:noFill/>
          <a:ln>
            <a:noFill/>
          </a:ln>
        </p:spPr>
      </p:pic>
      <p:grpSp>
        <p:nvGrpSpPr>
          <p:cNvPr id="75" name="Google Shape;75;p7"/>
          <p:cNvGrpSpPr/>
          <p:nvPr/>
        </p:nvGrpSpPr>
        <p:grpSpPr>
          <a:xfrm>
            <a:off x="0" y="809153"/>
            <a:ext cx="9144000" cy="665100"/>
            <a:chOff x="0" y="809153"/>
            <a:chExt cx="9144000" cy="665100"/>
          </a:xfrm>
        </p:grpSpPr>
        <p:sp>
          <p:nvSpPr>
            <p:cNvPr id="76" name="Google Shape;76;p7"/>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Font typeface="Times New Roman"/>
              <a:buNone/>
              <a:defRPr>
                <a:latin typeface="Times New Roman"/>
                <a:ea typeface="Times New Roman"/>
                <a:cs typeface="Times New Roman"/>
                <a:sym typeface="Times New Roman"/>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9" name="Google Shape;79;p7"/>
          <p:cNvSpPr txBox="1">
            <a:spLocks noGrp="1"/>
          </p:cNvSpPr>
          <p:nvPr>
            <p:ph type="body" idx="1"/>
          </p:nvPr>
        </p:nvSpPr>
        <p:spPr>
          <a:xfrm>
            <a:off x="514800"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0" name="Google Shape;80;p7"/>
          <p:cNvSpPr txBox="1">
            <a:spLocks noGrp="1"/>
          </p:cNvSpPr>
          <p:nvPr>
            <p:ph type="body" idx="2"/>
          </p:nvPr>
        </p:nvSpPr>
        <p:spPr>
          <a:xfrm>
            <a:off x="3295205"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1" name="Google Shape;81;p7"/>
          <p:cNvSpPr txBox="1">
            <a:spLocks noGrp="1"/>
          </p:cNvSpPr>
          <p:nvPr>
            <p:ph type="body" idx="3"/>
          </p:nvPr>
        </p:nvSpPr>
        <p:spPr>
          <a:xfrm>
            <a:off x="6075610"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2" name="Google Shape;82;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7"/>
          <p:cNvPicPr preferRelativeResize="0"/>
          <p:nvPr/>
        </p:nvPicPr>
        <p:blipFill rotWithShape="1">
          <a:blip r:embed="rId3">
            <a:alphaModFix/>
          </a:blip>
          <a:srcRect t="24000"/>
          <a:stretch/>
        </p:blipFill>
        <p:spPr>
          <a:xfrm>
            <a:off x="5899875" y="0"/>
            <a:ext cx="1446375" cy="1083900"/>
          </a:xfrm>
          <a:prstGeom prst="rect">
            <a:avLst/>
          </a:prstGeom>
          <a:noFill/>
          <a:ln>
            <a:noFill/>
          </a:ln>
        </p:spPr>
      </p:pic>
      <p:pic>
        <p:nvPicPr>
          <p:cNvPr id="84" name="Google Shape;84;p7"/>
          <p:cNvPicPr preferRelativeResize="0"/>
          <p:nvPr/>
        </p:nvPicPr>
        <p:blipFill>
          <a:blip r:embed="rId4">
            <a:alphaModFix/>
          </a:blip>
          <a:stretch>
            <a:fillRect/>
          </a:stretch>
        </p:blipFill>
        <p:spPr>
          <a:xfrm>
            <a:off x="7488675" y="1026200"/>
            <a:ext cx="675750" cy="665102"/>
          </a:xfrm>
          <a:prstGeom prst="rect">
            <a:avLst/>
          </a:prstGeom>
          <a:noFill/>
          <a:ln>
            <a:noFill/>
          </a:ln>
        </p:spPr>
      </p:pic>
      <p:pic>
        <p:nvPicPr>
          <p:cNvPr id="85" name="Google Shape;85;p7"/>
          <p:cNvPicPr preferRelativeResize="0"/>
          <p:nvPr/>
        </p:nvPicPr>
        <p:blipFill rotWithShape="1">
          <a:blip r:embed="rId3">
            <a:alphaModFix/>
          </a:blip>
          <a:srcRect r="58044"/>
          <a:stretch/>
        </p:blipFill>
        <p:spPr>
          <a:xfrm>
            <a:off x="8486650" y="2877225"/>
            <a:ext cx="675750" cy="1595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7728625" y="490650"/>
            <a:ext cx="675750" cy="666298"/>
          </a:xfrm>
          <a:prstGeom prst="rect">
            <a:avLst/>
          </a:prstGeom>
          <a:noFill/>
          <a:ln>
            <a:noFill/>
          </a:ln>
        </p:spPr>
      </p:pic>
      <p:pic>
        <p:nvPicPr>
          <p:cNvPr id="88" name="Google Shape;88;p8"/>
          <p:cNvPicPr preferRelativeResize="0"/>
          <p:nvPr/>
        </p:nvPicPr>
        <p:blipFill rotWithShape="1">
          <a:blip r:embed="rId2">
            <a:alphaModFix/>
          </a:blip>
          <a:srcRect b="31745"/>
          <a:stretch/>
        </p:blipFill>
        <p:spPr>
          <a:xfrm>
            <a:off x="7671150" y="4688726"/>
            <a:ext cx="675750" cy="454775"/>
          </a:xfrm>
          <a:prstGeom prst="rect">
            <a:avLst/>
          </a:prstGeom>
          <a:noFill/>
          <a:ln>
            <a:noFill/>
          </a:ln>
        </p:spPr>
      </p:pic>
      <p:grpSp>
        <p:nvGrpSpPr>
          <p:cNvPr id="89" name="Google Shape;89;p8"/>
          <p:cNvGrpSpPr/>
          <p:nvPr/>
        </p:nvGrpSpPr>
        <p:grpSpPr>
          <a:xfrm>
            <a:off x="0" y="809153"/>
            <a:ext cx="9144000" cy="665100"/>
            <a:chOff x="0" y="809153"/>
            <a:chExt cx="9144000" cy="665100"/>
          </a:xfrm>
        </p:grpSpPr>
        <p:sp>
          <p:nvSpPr>
            <p:cNvPr id="90" name="Google Shape;90;p8"/>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Font typeface="Times New Roman"/>
              <a:buNone/>
              <a:defRPr>
                <a:latin typeface="Times New Roman"/>
                <a:ea typeface="Times New Roman"/>
                <a:cs typeface="Times New Roman"/>
                <a:sym typeface="Times New Roman"/>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 name="Google Shape;93;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8"/>
          <p:cNvPicPr preferRelativeResize="0"/>
          <p:nvPr/>
        </p:nvPicPr>
        <p:blipFill rotWithShape="1">
          <a:blip r:embed="rId3">
            <a:alphaModFix/>
          </a:blip>
          <a:srcRect t="24000"/>
          <a:stretch/>
        </p:blipFill>
        <p:spPr>
          <a:xfrm>
            <a:off x="6282250" y="0"/>
            <a:ext cx="1446375" cy="1083900"/>
          </a:xfrm>
          <a:prstGeom prst="rect">
            <a:avLst/>
          </a:prstGeom>
          <a:noFill/>
          <a:ln>
            <a:noFill/>
          </a:ln>
        </p:spPr>
      </p:pic>
      <p:pic>
        <p:nvPicPr>
          <p:cNvPr id="95" name="Google Shape;95;p8"/>
          <p:cNvPicPr preferRelativeResize="0"/>
          <p:nvPr/>
        </p:nvPicPr>
        <p:blipFill>
          <a:blip r:embed="rId4">
            <a:alphaModFix/>
          </a:blip>
          <a:stretch>
            <a:fillRect/>
          </a:stretch>
        </p:blipFill>
        <p:spPr>
          <a:xfrm>
            <a:off x="7330024" y="2266737"/>
            <a:ext cx="1004350" cy="988528"/>
          </a:xfrm>
          <a:prstGeom prst="rect">
            <a:avLst/>
          </a:prstGeom>
          <a:noFill/>
          <a:ln>
            <a:noFill/>
          </a:ln>
        </p:spPr>
      </p:pic>
      <p:pic>
        <p:nvPicPr>
          <p:cNvPr id="96" name="Google Shape;96;p8"/>
          <p:cNvPicPr preferRelativeResize="0"/>
          <p:nvPr/>
        </p:nvPicPr>
        <p:blipFill rotWithShape="1">
          <a:blip r:embed="rId3">
            <a:alphaModFix/>
          </a:blip>
          <a:srcRect r="24408"/>
          <a:stretch/>
        </p:blipFill>
        <p:spPr>
          <a:xfrm>
            <a:off x="8277325" y="3336980"/>
            <a:ext cx="866675" cy="1135695"/>
          </a:xfrm>
          <a:prstGeom prst="rect">
            <a:avLst/>
          </a:prstGeom>
          <a:noFill/>
          <a:ln>
            <a:noFill/>
          </a:ln>
        </p:spPr>
      </p:pic>
      <p:pic>
        <p:nvPicPr>
          <p:cNvPr id="97" name="Google Shape;97;p8"/>
          <p:cNvPicPr preferRelativeResize="0"/>
          <p:nvPr/>
        </p:nvPicPr>
        <p:blipFill>
          <a:blip r:embed="rId4">
            <a:alphaModFix/>
          </a:blip>
          <a:stretch>
            <a:fillRect/>
          </a:stretch>
        </p:blipFill>
        <p:spPr>
          <a:xfrm>
            <a:off x="8277325" y="1248138"/>
            <a:ext cx="675747" cy="665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small">
  <p:cSld name="TITLE_ONLY_2">
    <p:spTree>
      <p:nvGrpSpPr>
        <p:cNvPr id="1" name="Shape 98"/>
        <p:cNvGrpSpPr/>
        <p:nvPr/>
      </p:nvGrpSpPr>
      <p:grpSpPr>
        <a:xfrm>
          <a:off x="0" y="0"/>
          <a:ext cx="0" cy="0"/>
          <a:chOff x="0" y="0"/>
          <a:chExt cx="0" cy="0"/>
        </a:xfrm>
      </p:grpSpPr>
      <p:grpSp>
        <p:nvGrpSpPr>
          <p:cNvPr id="99" name="Google Shape;99;p9"/>
          <p:cNvGrpSpPr/>
          <p:nvPr/>
        </p:nvGrpSpPr>
        <p:grpSpPr>
          <a:xfrm rot="5400000">
            <a:off x="4284135" y="-1236127"/>
            <a:ext cx="575700" cy="3047954"/>
            <a:chOff x="0" y="809153"/>
            <a:chExt cx="575700" cy="665100"/>
          </a:xfrm>
        </p:grpSpPr>
        <p:sp>
          <p:nvSpPr>
            <p:cNvPr id="100" name="Google Shape;100;p9"/>
            <p:cNvSpPr/>
            <p:nvPr/>
          </p:nvSpPr>
          <p:spPr>
            <a:xfrm>
              <a:off x="0" y="809153"/>
              <a:ext cx="5757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9"/>
          <p:cNvSpPr txBox="1">
            <a:spLocks noGrp="1"/>
          </p:cNvSpPr>
          <p:nvPr>
            <p:ph type="title"/>
          </p:nvPr>
        </p:nvSpPr>
        <p:spPr>
          <a:xfrm>
            <a:off x="3048003" y="90300"/>
            <a:ext cx="3048000" cy="485400"/>
          </a:xfrm>
          <a:prstGeom prst="rect">
            <a:avLst/>
          </a:prstGeom>
        </p:spPr>
        <p:txBody>
          <a:bodyPr spcFirstLastPara="1" wrap="square" lIns="0" tIns="0" rIns="0" bIns="0" anchor="ctr" anchorCtr="0">
            <a:noAutofit/>
          </a:bodyPr>
          <a:lstStyle>
            <a:lvl1pPr lvl="0" algn="ctr" rtl="0">
              <a:spcBef>
                <a:spcPts val="0"/>
              </a:spcBef>
              <a:spcAft>
                <a:spcPts val="0"/>
              </a:spcAft>
              <a:buSzPts val="2400"/>
              <a:buFont typeface="Times New Roman"/>
              <a:buNone/>
              <a:defRPr sz="2400">
                <a:latin typeface="Times New Roman"/>
                <a:ea typeface="Times New Roman"/>
                <a:cs typeface="Times New Roman"/>
                <a:sym typeface="Times New Roman"/>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 name="Google Shape;103;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9"/>
          <p:cNvPicPr preferRelativeResize="0"/>
          <p:nvPr/>
        </p:nvPicPr>
        <p:blipFill>
          <a:blip r:embed="rId2">
            <a:alphaModFix/>
          </a:blip>
          <a:stretch>
            <a:fillRect/>
          </a:stretch>
        </p:blipFill>
        <p:spPr>
          <a:xfrm>
            <a:off x="8280475" y="2416469"/>
            <a:ext cx="595150" cy="589533"/>
          </a:xfrm>
          <a:prstGeom prst="rect">
            <a:avLst/>
          </a:prstGeom>
          <a:noFill/>
          <a:ln>
            <a:noFill/>
          </a:ln>
        </p:spPr>
      </p:pic>
      <p:pic>
        <p:nvPicPr>
          <p:cNvPr id="105" name="Google Shape;105;p9"/>
          <p:cNvPicPr preferRelativeResize="0"/>
          <p:nvPr/>
        </p:nvPicPr>
        <p:blipFill>
          <a:blip r:embed="rId3">
            <a:alphaModFix/>
          </a:blip>
          <a:stretch>
            <a:fillRect/>
          </a:stretch>
        </p:blipFill>
        <p:spPr>
          <a:xfrm>
            <a:off x="7027447" y="232387"/>
            <a:ext cx="595150" cy="589551"/>
          </a:xfrm>
          <a:prstGeom prst="rect">
            <a:avLst/>
          </a:prstGeom>
          <a:noFill/>
          <a:ln>
            <a:noFill/>
          </a:ln>
        </p:spPr>
      </p:pic>
      <p:pic>
        <p:nvPicPr>
          <p:cNvPr id="106" name="Google Shape;106;p9"/>
          <p:cNvPicPr preferRelativeResize="0"/>
          <p:nvPr/>
        </p:nvPicPr>
        <p:blipFill>
          <a:blip r:embed="rId3">
            <a:alphaModFix/>
          </a:blip>
          <a:stretch>
            <a:fillRect/>
          </a:stretch>
        </p:blipFill>
        <p:spPr>
          <a:xfrm>
            <a:off x="371105" y="3969625"/>
            <a:ext cx="929773" cy="921025"/>
          </a:xfrm>
          <a:prstGeom prst="rect">
            <a:avLst/>
          </a:prstGeom>
          <a:noFill/>
          <a:ln>
            <a:noFill/>
          </a:ln>
        </p:spPr>
      </p:pic>
      <p:pic>
        <p:nvPicPr>
          <p:cNvPr id="107" name="Google Shape;107;p9"/>
          <p:cNvPicPr preferRelativeResize="0"/>
          <p:nvPr/>
        </p:nvPicPr>
        <p:blipFill rotWithShape="1">
          <a:blip r:embed="rId2">
            <a:alphaModFix/>
          </a:blip>
          <a:srcRect t="30623"/>
          <a:stretch/>
        </p:blipFill>
        <p:spPr>
          <a:xfrm>
            <a:off x="315900" y="0"/>
            <a:ext cx="1732350" cy="1185075"/>
          </a:xfrm>
          <a:prstGeom prst="rect">
            <a:avLst/>
          </a:prstGeom>
          <a:noFill/>
          <a:ln>
            <a:noFill/>
          </a:ln>
        </p:spPr>
      </p:pic>
      <p:pic>
        <p:nvPicPr>
          <p:cNvPr id="108" name="Google Shape;108;p9"/>
          <p:cNvPicPr preferRelativeResize="0"/>
          <p:nvPr/>
        </p:nvPicPr>
        <p:blipFill>
          <a:blip r:embed="rId4">
            <a:alphaModFix/>
          </a:blip>
          <a:stretch>
            <a:fillRect/>
          </a:stretch>
        </p:blipFill>
        <p:spPr>
          <a:xfrm>
            <a:off x="281325" y="1351150"/>
            <a:ext cx="710100" cy="698925"/>
          </a:xfrm>
          <a:prstGeom prst="rect">
            <a:avLst/>
          </a:prstGeom>
          <a:noFill/>
          <a:ln>
            <a:noFill/>
          </a:ln>
        </p:spPr>
      </p:pic>
      <p:pic>
        <p:nvPicPr>
          <p:cNvPr id="109" name="Google Shape;109;p9"/>
          <p:cNvPicPr preferRelativeResize="0"/>
          <p:nvPr/>
        </p:nvPicPr>
        <p:blipFill>
          <a:blip r:embed="rId4">
            <a:alphaModFix/>
          </a:blip>
          <a:stretch>
            <a:fillRect/>
          </a:stretch>
        </p:blipFill>
        <p:spPr>
          <a:xfrm>
            <a:off x="8033925" y="3686350"/>
            <a:ext cx="841700" cy="828425"/>
          </a:xfrm>
          <a:prstGeom prst="rect">
            <a:avLst/>
          </a:prstGeom>
          <a:noFill/>
          <a:ln>
            <a:noFill/>
          </a:ln>
        </p:spPr>
      </p:pic>
      <p:pic>
        <p:nvPicPr>
          <p:cNvPr id="110" name="Google Shape;110;p9"/>
          <p:cNvPicPr preferRelativeResize="0"/>
          <p:nvPr/>
        </p:nvPicPr>
        <p:blipFill rotWithShape="1">
          <a:blip r:embed="rId2">
            <a:alphaModFix/>
          </a:blip>
          <a:srcRect r="28769"/>
          <a:stretch/>
        </p:blipFill>
        <p:spPr>
          <a:xfrm>
            <a:off x="7910125" y="182975"/>
            <a:ext cx="1233875" cy="1716025"/>
          </a:xfrm>
          <a:prstGeom prst="rect">
            <a:avLst/>
          </a:prstGeom>
          <a:noFill/>
          <a:ln>
            <a:noFill/>
          </a:ln>
        </p:spPr>
      </p:pic>
      <p:pic>
        <p:nvPicPr>
          <p:cNvPr id="111" name="Google Shape;111;p9"/>
          <p:cNvPicPr preferRelativeResize="0"/>
          <p:nvPr/>
        </p:nvPicPr>
        <p:blipFill rotWithShape="1">
          <a:blip r:embed="rId2">
            <a:alphaModFix/>
          </a:blip>
          <a:srcRect l="29303"/>
          <a:stretch/>
        </p:blipFill>
        <p:spPr>
          <a:xfrm>
            <a:off x="0" y="2680300"/>
            <a:ext cx="315900" cy="442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with frame">
  <p:cSld name="TITLE_ONLY_1">
    <p:spTree>
      <p:nvGrpSpPr>
        <p:cNvPr id="1" name="Shape 112"/>
        <p:cNvGrpSpPr/>
        <p:nvPr/>
      </p:nvGrpSpPr>
      <p:grpSpPr>
        <a:xfrm>
          <a:off x="0" y="0"/>
          <a:ext cx="0" cy="0"/>
          <a:chOff x="0" y="0"/>
          <a:chExt cx="0" cy="0"/>
        </a:xfrm>
      </p:grpSpPr>
      <p:pic>
        <p:nvPicPr>
          <p:cNvPr id="113" name="Google Shape;113;p10"/>
          <p:cNvPicPr preferRelativeResize="0"/>
          <p:nvPr/>
        </p:nvPicPr>
        <p:blipFill>
          <a:blip r:embed="rId2">
            <a:alphaModFix/>
          </a:blip>
          <a:stretch>
            <a:fillRect/>
          </a:stretch>
        </p:blipFill>
        <p:spPr>
          <a:xfrm>
            <a:off x="8201600" y="303725"/>
            <a:ext cx="768250" cy="757500"/>
          </a:xfrm>
          <a:prstGeom prst="rect">
            <a:avLst/>
          </a:prstGeom>
          <a:noFill/>
          <a:ln>
            <a:noFill/>
          </a:ln>
        </p:spPr>
      </p:pic>
      <p:sp>
        <p:nvSpPr>
          <p:cNvPr id="114" name="Google Shape;114;p10"/>
          <p:cNvSpPr/>
          <p:nvPr/>
        </p:nvSpPr>
        <p:spPr>
          <a:xfrm>
            <a:off x="0" y="665100"/>
            <a:ext cx="8478900" cy="38133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0"/>
          <p:cNvGrpSpPr/>
          <p:nvPr/>
        </p:nvGrpSpPr>
        <p:grpSpPr>
          <a:xfrm>
            <a:off x="0" y="885350"/>
            <a:ext cx="8478900" cy="665103"/>
            <a:chOff x="0" y="809150"/>
            <a:chExt cx="8478900" cy="665103"/>
          </a:xfrm>
        </p:grpSpPr>
        <p:sp>
          <p:nvSpPr>
            <p:cNvPr id="116" name="Google Shape;116;p10"/>
            <p:cNvSpPr/>
            <p:nvPr/>
          </p:nvSpPr>
          <p:spPr>
            <a:xfrm>
              <a:off x="0" y="809150"/>
              <a:ext cx="8478900" cy="665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0" y="809153"/>
              <a:ext cx="81600" cy="66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0"/>
          <p:cNvSpPr txBox="1">
            <a:spLocks noGrp="1"/>
          </p:cNvSpPr>
          <p:nvPr>
            <p:ph type="title"/>
          </p:nvPr>
        </p:nvSpPr>
        <p:spPr>
          <a:xfrm>
            <a:off x="514800" y="885350"/>
            <a:ext cx="7697700" cy="6651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000"/>
              <a:buFont typeface="Times New Roman"/>
              <a:buNone/>
              <a:defRPr sz="3000">
                <a:solidFill>
                  <a:schemeClr val="dk1"/>
                </a:solidFill>
                <a:latin typeface="Times New Roman"/>
                <a:ea typeface="Times New Roman"/>
                <a:cs typeface="Times New Roman"/>
                <a:sym typeface="Times New Roman"/>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19" name="Google Shape;119;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0"/>
          <p:cNvPicPr preferRelativeResize="0"/>
          <p:nvPr/>
        </p:nvPicPr>
        <p:blipFill rotWithShape="1">
          <a:blip r:embed="rId3">
            <a:alphaModFix/>
          </a:blip>
          <a:srcRect t="24000"/>
          <a:stretch/>
        </p:blipFill>
        <p:spPr>
          <a:xfrm>
            <a:off x="5180775" y="0"/>
            <a:ext cx="1537525" cy="1152200"/>
          </a:xfrm>
          <a:prstGeom prst="rect">
            <a:avLst/>
          </a:prstGeom>
          <a:noFill/>
          <a:ln>
            <a:noFill/>
          </a:ln>
        </p:spPr>
      </p:pic>
      <p:pic>
        <p:nvPicPr>
          <p:cNvPr id="121" name="Google Shape;121;p10"/>
          <p:cNvPicPr preferRelativeResize="0"/>
          <p:nvPr/>
        </p:nvPicPr>
        <p:blipFill>
          <a:blip r:embed="rId4">
            <a:alphaModFix/>
          </a:blip>
          <a:stretch>
            <a:fillRect/>
          </a:stretch>
        </p:blipFill>
        <p:spPr>
          <a:xfrm>
            <a:off x="8071775" y="1364650"/>
            <a:ext cx="809950" cy="797175"/>
          </a:xfrm>
          <a:prstGeom prst="rect">
            <a:avLst/>
          </a:prstGeom>
          <a:noFill/>
          <a:ln>
            <a:noFill/>
          </a:ln>
        </p:spPr>
      </p:pic>
      <p:pic>
        <p:nvPicPr>
          <p:cNvPr id="122" name="Google Shape;122;p10"/>
          <p:cNvPicPr preferRelativeResize="0"/>
          <p:nvPr/>
        </p:nvPicPr>
        <p:blipFill rotWithShape="1">
          <a:blip r:embed="rId3">
            <a:alphaModFix/>
          </a:blip>
          <a:srcRect r="65933"/>
          <a:stretch/>
        </p:blipFill>
        <p:spPr>
          <a:xfrm>
            <a:off x="8595300" y="2877225"/>
            <a:ext cx="548701" cy="1595450"/>
          </a:xfrm>
          <a:prstGeom prst="rect">
            <a:avLst/>
          </a:prstGeom>
          <a:noFill/>
          <a:ln>
            <a:noFill/>
          </a:ln>
        </p:spPr>
      </p:pic>
      <p:pic>
        <p:nvPicPr>
          <p:cNvPr id="123" name="Google Shape;123;p10"/>
          <p:cNvPicPr preferRelativeResize="0"/>
          <p:nvPr/>
        </p:nvPicPr>
        <p:blipFill>
          <a:blip r:embed="rId4">
            <a:alphaModFix/>
          </a:blip>
          <a:stretch>
            <a:fillRect/>
          </a:stretch>
        </p:blipFill>
        <p:spPr>
          <a:xfrm>
            <a:off x="6627150" y="4289726"/>
            <a:ext cx="675747" cy="665100"/>
          </a:xfrm>
          <a:prstGeom prst="rect">
            <a:avLst/>
          </a:prstGeom>
          <a:noFill/>
          <a:ln>
            <a:noFill/>
          </a:ln>
        </p:spPr>
      </p:pic>
      <p:pic>
        <p:nvPicPr>
          <p:cNvPr id="124" name="Google Shape;124;p10"/>
          <p:cNvPicPr preferRelativeResize="0"/>
          <p:nvPr/>
        </p:nvPicPr>
        <p:blipFill rotWithShape="1">
          <a:blip r:embed="rId2">
            <a:alphaModFix/>
          </a:blip>
          <a:srcRect b="31745"/>
          <a:stretch/>
        </p:blipFill>
        <p:spPr>
          <a:xfrm>
            <a:off x="7671150" y="4626473"/>
            <a:ext cx="768250" cy="5170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9FC5E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4800" y="809150"/>
            <a:ext cx="6373800" cy="6651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1pPr>
            <a:lvl2pPr lvl="1"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2pPr>
            <a:lvl3pPr lvl="2"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3pPr>
            <a:lvl4pPr lvl="3"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4pPr>
            <a:lvl5pPr lvl="4"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5pPr>
            <a:lvl6pPr lvl="5"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6pPr>
            <a:lvl7pPr lvl="6"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7pPr>
            <a:lvl8pPr lvl="7"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8pPr>
            <a:lvl9pPr lvl="8"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514800" y="1582772"/>
            <a:ext cx="6373800" cy="28899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5"/>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0"/>
              </a:spcBef>
              <a:spcAft>
                <a:spcPts val="0"/>
              </a:spcAft>
              <a:buClr>
                <a:schemeClr val="accent4"/>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0"/>
              </a:spcBef>
              <a:spcAft>
                <a:spcPts val="0"/>
              </a:spcAft>
              <a:buClr>
                <a:schemeClr val="accent3"/>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algn="r" rtl="0">
              <a:buNone/>
              <a:defRPr sz="1300">
                <a:solidFill>
                  <a:schemeClr val="lt1"/>
                </a:solidFill>
                <a:latin typeface="Abel"/>
                <a:ea typeface="Abel"/>
                <a:cs typeface="Abel"/>
                <a:sym typeface="Abel"/>
              </a:defRPr>
            </a:lvl1pPr>
            <a:lvl2pPr lvl="1" algn="r" rtl="0">
              <a:buNone/>
              <a:defRPr sz="1300">
                <a:solidFill>
                  <a:schemeClr val="lt1"/>
                </a:solidFill>
                <a:latin typeface="Abel"/>
                <a:ea typeface="Abel"/>
                <a:cs typeface="Abel"/>
                <a:sym typeface="Abel"/>
              </a:defRPr>
            </a:lvl2pPr>
            <a:lvl3pPr lvl="2" algn="r" rtl="0">
              <a:buNone/>
              <a:defRPr sz="1300">
                <a:solidFill>
                  <a:schemeClr val="lt1"/>
                </a:solidFill>
                <a:latin typeface="Abel"/>
                <a:ea typeface="Abel"/>
                <a:cs typeface="Abel"/>
                <a:sym typeface="Abel"/>
              </a:defRPr>
            </a:lvl3pPr>
            <a:lvl4pPr lvl="3" algn="r" rtl="0">
              <a:buNone/>
              <a:defRPr sz="1300">
                <a:solidFill>
                  <a:schemeClr val="lt1"/>
                </a:solidFill>
                <a:latin typeface="Abel"/>
                <a:ea typeface="Abel"/>
                <a:cs typeface="Abel"/>
                <a:sym typeface="Abel"/>
              </a:defRPr>
            </a:lvl4pPr>
            <a:lvl5pPr lvl="4" algn="r" rtl="0">
              <a:buNone/>
              <a:defRPr sz="1300">
                <a:solidFill>
                  <a:schemeClr val="lt1"/>
                </a:solidFill>
                <a:latin typeface="Abel"/>
                <a:ea typeface="Abel"/>
                <a:cs typeface="Abel"/>
                <a:sym typeface="Abel"/>
              </a:defRPr>
            </a:lvl5pPr>
            <a:lvl6pPr lvl="5" algn="r" rtl="0">
              <a:buNone/>
              <a:defRPr sz="1300">
                <a:solidFill>
                  <a:schemeClr val="lt1"/>
                </a:solidFill>
                <a:latin typeface="Abel"/>
                <a:ea typeface="Abel"/>
                <a:cs typeface="Abel"/>
                <a:sym typeface="Abel"/>
              </a:defRPr>
            </a:lvl6pPr>
            <a:lvl7pPr lvl="6" algn="r" rtl="0">
              <a:buNone/>
              <a:defRPr sz="1300">
                <a:solidFill>
                  <a:schemeClr val="lt1"/>
                </a:solidFill>
                <a:latin typeface="Abel"/>
                <a:ea typeface="Abel"/>
                <a:cs typeface="Abel"/>
                <a:sym typeface="Abel"/>
              </a:defRPr>
            </a:lvl7pPr>
            <a:lvl8pPr lvl="7" algn="r" rtl="0">
              <a:buNone/>
              <a:defRPr sz="1300">
                <a:solidFill>
                  <a:schemeClr val="lt1"/>
                </a:solidFill>
                <a:latin typeface="Abel"/>
                <a:ea typeface="Abel"/>
                <a:cs typeface="Abel"/>
                <a:sym typeface="Abel"/>
              </a:defRPr>
            </a:lvl8pPr>
            <a:lvl9pPr lvl="8" algn="r" rtl="0">
              <a:buNone/>
              <a:defRPr sz="1300">
                <a:solidFill>
                  <a:schemeClr val="lt1"/>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lobalhealthdelivery.org/case-collection/case-studies/africa/aids-support-organization-taso-uganda"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65"/>
        <p:cNvGrpSpPr/>
        <p:nvPr/>
      </p:nvGrpSpPr>
      <p:grpSpPr>
        <a:xfrm>
          <a:off x="0" y="0"/>
          <a:ext cx="0" cy="0"/>
          <a:chOff x="0" y="0"/>
          <a:chExt cx="0" cy="0"/>
        </a:xfrm>
      </p:grpSpPr>
      <p:sp>
        <p:nvSpPr>
          <p:cNvPr id="166" name="Google Shape;166;p15"/>
          <p:cNvSpPr txBox="1">
            <a:spLocks noGrp="1"/>
          </p:cNvSpPr>
          <p:nvPr>
            <p:ph type="ctrTitle"/>
          </p:nvPr>
        </p:nvSpPr>
        <p:spPr>
          <a:xfrm>
            <a:off x="328250" y="2283550"/>
            <a:ext cx="8214600" cy="1284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400"/>
              <a:t>Understanding and strengthening women's presence — “iKnow” Concert Series</a:t>
            </a:r>
            <a:endParaRPr sz="4400"/>
          </a:p>
          <a:p>
            <a:pPr marL="0" lvl="0" indent="0" algn="l" rtl="0">
              <a:spcBef>
                <a:spcPts val="0"/>
              </a:spcBef>
              <a:spcAft>
                <a:spcPts val="0"/>
              </a:spcAft>
              <a:buNone/>
            </a:pPr>
            <a:endParaRPr/>
          </a:p>
        </p:txBody>
      </p:sp>
      <p:sp>
        <p:nvSpPr>
          <p:cNvPr id="167" name="Google Shape;167;p15"/>
          <p:cNvSpPr txBox="1"/>
          <p:nvPr/>
        </p:nvSpPr>
        <p:spPr>
          <a:xfrm>
            <a:off x="683400" y="3650350"/>
            <a:ext cx="7777200" cy="8337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2000" b="1">
                <a:solidFill>
                  <a:schemeClr val="dk1"/>
                </a:solidFill>
                <a:latin typeface="Merriweather"/>
                <a:ea typeface="Merriweather"/>
                <a:cs typeface="Merriweather"/>
                <a:sym typeface="Merriweather"/>
              </a:rPr>
              <a:t>Public Health and Music</a:t>
            </a:r>
            <a:r>
              <a:rPr lang="en" sz="2000">
                <a:solidFill>
                  <a:schemeClr val="dk1"/>
                </a:solidFill>
                <a:latin typeface="Merriweather"/>
                <a:ea typeface="Merriweather"/>
                <a:cs typeface="Merriweather"/>
                <a:sym typeface="Merriweather"/>
              </a:rPr>
              <a:t> </a:t>
            </a:r>
            <a:endParaRPr sz="2000">
              <a:solidFill>
                <a:schemeClr val="dk1"/>
              </a:solidFill>
              <a:latin typeface="Merriweather"/>
              <a:ea typeface="Merriweather"/>
              <a:cs typeface="Merriweather"/>
              <a:sym typeface="Merriweather"/>
            </a:endParaRPr>
          </a:p>
          <a:p>
            <a:pPr marL="0" lvl="0" indent="0" algn="ctr" rtl="0">
              <a:spcBef>
                <a:spcPts val="600"/>
              </a:spcBef>
              <a:spcAft>
                <a:spcPts val="0"/>
              </a:spcAft>
              <a:buNone/>
            </a:pPr>
            <a:r>
              <a:rPr lang="en">
                <a:latin typeface="Merriweather"/>
                <a:ea typeface="Merriweather"/>
                <a:cs typeface="Merriweather"/>
                <a:sym typeface="Merriweather"/>
              </a:rPr>
              <a:t>Manjari Devkota, Andrew Nangoli, Mark Mutesasira, Alexandra McDermott</a:t>
            </a:r>
            <a:endParaRPr>
              <a:latin typeface="Merriweather"/>
              <a:ea typeface="Merriweather"/>
              <a:cs typeface="Merriweather"/>
              <a:sym typeface="Merriweather"/>
            </a:endParaRPr>
          </a:p>
          <a:p>
            <a:pPr marL="0" lvl="0" indent="0" algn="l" rtl="0">
              <a:spcBef>
                <a:spcPts val="0"/>
              </a:spcBef>
              <a:spcAft>
                <a:spcPts val="0"/>
              </a:spcAft>
              <a:buNone/>
            </a:pPr>
            <a:endParaRPr>
              <a:latin typeface="Encode Sans Semi Condensed Light"/>
              <a:ea typeface="Encode Sans Semi Condensed Light"/>
              <a:cs typeface="Encode Sans Semi Condensed Light"/>
              <a:sym typeface="Encode Sans Semi Condense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7"/>
        <p:cNvGrpSpPr/>
        <p:nvPr/>
      </p:nvGrpSpPr>
      <p:grpSpPr>
        <a:xfrm>
          <a:off x="0" y="0"/>
          <a:ext cx="0" cy="0"/>
          <a:chOff x="0" y="0"/>
          <a:chExt cx="0" cy="0"/>
        </a:xfrm>
      </p:grpSpPr>
      <p:sp>
        <p:nvSpPr>
          <p:cNvPr id="228" name="Google Shape;228;p24"/>
          <p:cNvSpPr txBox="1">
            <a:spLocks noGrp="1"/>
          </p:cNvSpPr>
          <p:nvPr>
            <p:ph type="title" idx="4294967295"/>
          </p:nvPr>
        </p:nvSpPr>
        <p:spPr>
          <a:xfrm>
            <a:off x="2828925" y="-9562"/>
            <a:ext cx="3119400" cy="49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100">
                <a:solidFill>
                  <a:srgbClr val="9FC5E8"/>
                </a:solidFill>
                <a:highlight>
                  <a:srgbClr val="FFFFFF"/>
                </a:highlight>
                <a:latin typeface="Times New Roman"/>
                <a:ea typeface="Times New Roman"/>
                <a:cs typeface="Times New Roman"/>
                <a:sym typeface="Times New Roman"/>
              </a:rPr>
              <a:t>Demographics</a:t>
            </a:r>
            <a:endParaRPr sz="3100">
              <a:solidFill>
                <a:srgbClr val="9FC5E8"/>
              </a:solidFill>
              <a:highlight>
                <a:srgbClr val="FFFFFF"/>
              </a:highlight>
              <a:latin typeface="Times New Roman"/>
              <a:ea typeface="Times New Roman"/>
              <a:cs typeface="Times New Roman"/>
              <a:sym typeface="Times New Roman"/>
            </a:endParaRPr>
          </a:p>
        </p:txBody>
      </p:sp>
      <p:graphicFrame>
        <p:nvGraphicFramePr>
          <p:cNvPr id="229" name="Google Shape;229;p24"/>
          <p:cNvGraphicFramePr/>
          <p:nvPr/>
        </p:nvGraphicFramePr>
        <p:xfrm>
          <a:off x="418275" y="482438"/>
          <a:ext cx="3000000" cy="3000000"/>
        </p:xfrm>
        <a:graphic>
          <a:graphicData uri="http://schemas.openxmlformats.org/drawingml/2006/table">
            <a:tbl>
              <a:tblPr>
                <a:noFill/>
                <a:tableStyleId>{1899B83C-A49D-41A2-8006-EE74972224F8}</a:tableStyleId>
              </a:tblPr>
              <a:tblGrid>
                <a:gridCol w="2769150">
                  <a:extLst>
                    <a:ext uri="{9D8B030D-6E8A-4147-A177-3AD203B41FA5}">
                      <a16:colId xmlns:a16="http://schemas.microsoft.com/office/drawing/2014/main" val="20000"/>
                    </a:ext>
                  </a:extLst>
                </a:gridCol>
                <a:gridCol w="2769150">
                  <a:extLst>
                    <a:ext uri="{9D8B030D-6E8A-4147-A177-3AD203B41FA5}">
                      <a16:colId xmlns:a16="http://schemas.microsoft.com/office/drawing/2014/main" val="20001"/>
                    </a:ext>
                  </a:extLst>
                </a:gridCol>
                <a:gridCol w="2769150">
                  <a:extLst>
                    <a:ext uri="{9D8B030D-6E8A-4147-A177-3AD203B41FA5}">
                      <a16:colId xmlns:a16="http://schemas.microsoft.com/office/drawing/2014/main" val="20002"/>
                    </a:ext>
                  </a:extLst>
                </a:gridCol>
              </a:tblGrid>
              <a:tr h="320125">
                <a:tc>
                  <a:txBody>
                    <a:bodyPr/>
                    <a:lstStyle/>
                    <a:p>
                      <a:pPr marL="0" lvl="0" indent="0" algn="l" rtl="0">
                        <a:lnSpc>
                          <a:spcPct val="50000"/>
                        </a:lnSpc>
                        <a:spcBef>
                          <a:spcPts val="0"/>
                        </a:spcBef>
                        <a:spcAft>
                          <a:spcPts val="0"/>
                        </a:spcAft>
                        <a:buNone/>
                      </a:pPr>
                      <a:r>
                        <a:rPr lang="en" sz="1600" b="1">
                          <a:highlight>
                            <a:srgbClr val="FFFFFF"/>
                          </a:highlight>
                          <a:latin typeface="Times New Roman"/>
                          <a:ea typeface="Times New Roman"/>
                          <a:cs typeface="Times New Roman"/>
                          <a:sym typeface="Times New Roman"/>
                        </a:rPr>
                        <a:t>Variable</a:t>
                      </a:r>
                      <a:endParaRPr sz="1600" b="1">
                        <a:highlight>
                          <a:srgbClr val="FFFFFF"/>
                        </a:highlight>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b="1">
                          <a:highlight>
                            <a:srgbClr val="FFFFFF"/>
                          </a:highlight>
                          <a:latin typeface="Times New Roman"/>
                          <a:ea typeface="Times New Roman"/>
                          <a:cs typeface="Times New Roman"/>
                          <a:sym typeface="Times New Roman"/>
                        </a:rPr>
                        <a:t> </a:t>
                      </a:r>
                      <a:endParaRPr sz="1600" b="1">
                        <a:highlight>
                          <a:srgbClr val="FFFFFF"/>
                        </a:highlight>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b="1">
                          <a:highlight>
                            <a:srgbClr val="FFFFFF"/>
                          </a:highlight>
                          <a:latin typeface="Times New Roman"/>
                          <a:ea typeface="Times New Roman"/>
                          <a:cs typeface="Times New Roman"/>
                          <a:sym typeface="Times New Roman"/>
                        </a:rPr>
                        <a:t>Frequency</a:t>
                      </a:r>
                      <a:endParaRPr sz="1600" b="1">
                        <a:highlight>
                          <a:srgbClr val="FFFFFF"/>
                        </a:highlight>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Marital Status</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Single</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15</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Married</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Widowed</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Separated</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Age Category</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20-30 years</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10</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30-40 years</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40-50 years</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50-60 years</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60-70 years</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Religion</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Catholic</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8</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10"/>
                  </a:ext>
                </a:extLst>
              </a:tr>
              <a:tr h="310750">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Anglican (COU)</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12</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11"/>
                  </a:ext>
                </a:extLst>
              </a:tr>
              <a:tr h="310750">
                <a:tc>
                  <a:txBody>
                    <a:bodyPr/>
                    <a:lstStyle/>
                    <a:p>
                      <a:pPr marL="0" lvl="0" indent="0" algn="l" rtl="0">
                        <a:lnSpc>
                          <a:spcPct val="50000"/>
                        </a:lnSpc>
                        <a:spcBef>
                          <a:spcPts val="0"/>
                        </a:spcBef>
                        <a:spcAft>
                          <a:spcPts val="0"/>
                        </a:spcAft>
                        <a:buNone/>
                      </a:pPr>
                      <a:r>
                        <a:rPr lang="en" sz="1600" b="1">
                          <a:latin typeface="Times New Roman"/>
                          <a:ea typeface="Times New Roman"/>
                          <a:cs typeface="Times New Roman"/>
                          <a:sym typeface="Times New Roman"/>
                        </a:rPr>
                        <a:t> </a:t>
                      </a:r>
                      <a:endParaRPr sz="1600" b="1">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Pentecostal</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12"/>
                  </a:ext>
                </a:extLst>
              </a:tr>
              <a:tr h="310750">
                <a:tc>
                  <a:txBody>
                    <a:bodyPr/>
                    <a:lstStyle/>
                    <a:p>
                      <a:pPr marL="0" lvl="0" indent="0" algn="l" rtl="0">
                        <a:lnSpc>
                          <a:spcPct val="50000"/>
                        </a:lnSpc>
                        <a:spcBef>
                          <a:spcPts val="0"/>
                        </a:spcBef>
                        <a:spcAft>
                          <a:spcPts val="0"/>
                        </a:spcAft>
                        <a:buNone/>
                      </a:pPr>
                      <a:r>
                        <a:rPr lang="en" sz="1600" b="1">
                          <a:latin typeface="Times New Roman"/>
                          <a:ea typeface="Times New Roman"/>
                          <a:cs typeface="Times New Roman"/>
                          <a:sym typeface="Times New Roman"/>
                        </a:rPr>
                        <a:t> </a:t>
                      </a:r>
                      <a:endParaRPr sz="1600" b="1">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Islam</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13"/>
                  </a:ext>
                </a:extLst>
              </a:tr>
              <a:tr h="310750">
                <a:tc>
                  <a:txBody>
                    <a:bodyPr/>
                    <a:lstStyle/>
                    <a:p>
                      <a:pPr marL="0" lvl="0" indent="0" algn="l" rtl="0">
                        <a:lnSpc>
                          <a:spcPct val="50000"/>
                        </a:lnSpc>
                        <a:spcBef>
                          <a:spcPts val="0"/>
                        </a:spcBef>
                        <a:spcAft>
                          <a:spcPts val="0"/>
                        </a:spcAft>
                        <a:buNone/>
                      </a:pPr>
                      <a:r>
                        <a:rPr lang="en" sz="1600" b="1">
                          <a:latin typeface="Times New Roman"/>
                          <a:ea typeface="Times New Roman"/>
                          <a:cs typeface="Times New Roman"/>
                          <a:sym typeface="Times New Roman"/>
                        </a:rPr>
                        <a:t> </a:t>
                      </a:r>
                      <a:endParaRPr sz="1600" b="1">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l" rtl="0">
                        <a:lnSpc>
                          <a:spcPct val="50000"/>
                        </a:lnSpc>
                        <a:spcBef>
                          <a:spcPts val="0"/>
                        </a:spcBef>
                        <a:spcAft>
                          <a:spcPts val="0"/>
                        </a:spcAft>
                        <a:buNone/>
                      </a:pPr>
                      <a:r>
                        <a:rPr lang="en" sz="1600">
                          <a:latin typeface="Times New Roman"/>
                          <a:ea typeface="Times New Roman"/>
                          <a:cs typeface="Times New Roman"/>
                          <a:sym typeface="Times New Roman"/>
                        </a:rPr>
                        <a:t>Traditional</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tc>
                  <a:txBody>
                    <a:bodyPr/>
                    <a:lstStyle/>
                    <a:p>
                      <a:pPr marL="0" lvl="0" indent="0" algn="ctr" rtl="0">
                        <a:lnSpc>
                          <a:spcPct val="50000"/>
                        </a:lnSpc>
                        <a:spcBef>
                          <a:spcPts val="0"/>
                        </a:spcBef>
                        <a:spcAft>
                          <a:spcPts val="0"/>
                        </a:spcAft>
                        <a:buNone/>
                      </a:pPr>
                      <a:r>
                        <a:rPr lang="en"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L="68575" marR="68575" marT="91425" marB="91425">
                    <a:lnT w="12575" cap="flat" cmpd="sng">
                      <a:solidFill>
                        <a:srgbClr val="C9C9C9"/>
                      </a:solidFill>
                      <a:prstDash val="solid"/>
                      <a:round/>
                      <a:headEnd type="none" w="sm" len="sm"/>
                      <a:tailEnd type="none" w="sm" len="sm"/>
                    </a:lnT>
                    <a:lnB w="12575" cap="flat" cmpd="sng">
                      <a:solidFill>
                        <a:srgbClr val="C9C9C9"/>
                      </a:solidFill>
                      <a:prstDash val="solid"/>
                      <a:round/>
                      <a:headEnd type="none" w="sm" len="sm"/>
                      <a:tailEnd type="none" w="sm" len="sm"/>
                    </a:lnB>
                    <a:solidFill>
                      <a:srgbClr val="EFEFEF"/>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Findings cont.</a:t>
            </a:r>
            <a:endParaRPr/>
          </a:p>
        </p:txBody>
      </p:sp>
      <p:sp>
        <p:nvSpPr>
          <p:cNvPr id="235" name="Google Shape;235;p25"/>
          <p:cNvSpPr txBox="1">
            <a:spLocks noGrp="1"/>
          </p:cNvSpPr>
          <p:nvPr>
            <p:ph type="body" idx="1"/>
          </p:nvPr>
        </p:nvSpPr>
        <p:spPr>
          <a:xfrm>
            <a:off x="258075" y="1557875"/>
            <a:ext cx="8604300" cy="3543600"/>
          </a:xfrm>
          <a:prstGeom prst="rect">
            <a:avLst/>
          </a:prstGeom>
          <a:noFill/>
          <a:ln w="9525" cap="flat" cmpd="sng">
            <a:solidFill>
              <a:srgbClr val="00FFFF"/>
            </a:solidFill>
            <a:prstDash val="solid"/>
            <a:round/>
            <a:headEnd type="none" w="sm" len="sm"/>
            <a:tailEnd type="none" w="sm" len="sm"/>
          </a:ln>
        </p:spPr>
        <p:txBody>
          <a:bodyPr spcFirstLastPara="1" wrap="square" lIns="0" tIns="0" rIns="0" bIns="0" anchor="t" anchorCtr="0">
            <a:noAutofit/>
          </a:bodyPr>
          <a:lstStyle/>
          <a:p>
            <a:pPr marL="457200" lvl="0" indent="-317500" algn="l" rtl="0">
              <a:spcBef>
                <a:spcPts val="6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All members agreed that GLI had engaged women before</a:t>
            </a:r>
            <a:endParaRPr sz="14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r>
              <a:rPr lang="en" sz="1600">
                <a:solidFill>
                  <a:srgbClr val="000000"/>
                </a:solidFill>
                <a:latin typeface="Times New Roman"/>
                <a:ea typeface="Times New Roman"/>
                <a:cs typeface="Times New Roman"/>
                <a:sym typeface="Times New Roman"/>
              </a:rPr>
              <a:t>How to reach more women?</a:t>
            </a:r>
            <a:endParaRPr sz="1600">
              <a:solidFill>
                <a:srgbClr val="000000"/>
              </a:solidFill>
              <a:latin typeface="Times New Roman"/>
              <a:ea typeface="Times New Roman"/>
              <a:cs typeface="Times New Roman"/>
              <a:sym typeface="Times New Roman"/>
            </a:endParaRPr>
          </a:p>
          <a:p>
            <a:pPr marL="457200" lvl="0" indent="-317500" algn="l" rtl="0">
              <a:spcBef>
                <a:spcPts val="6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Directly </a:t>
            </a:r>
            <a:r>
              <a:rPr lang="en" sz="1400">
                <a:solidFill>
                  <a:srgbClr val="000000"/>
                </a:solidFill>
              </a:rPr>
              <a:t>e</a:t>
            </a:r>
            <a:r>
              <a:rPr lang="en" sz="1400">
                <a:solidFill>
                  <a:srgbClr val="000000"/>
                </a:solidFill>
                <a:latin typeface="Times New Roman"/>
                <a:ea typeface="Times New Roman"/>
                <a:cs typeface="Times New Roman"/>
                <a:sym typeface="Times New Roman"/>
              </a:rPr>
              <a:t>ngage and work with existing women empowerment groups</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Take integrated services closer to hard to reach communities by facilitating stakeholders</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Come up with strategic mobilization measures</a:t>
            </a:r>
            <a:r>
              <a:rPr lang="en" sz="1400">
                <a:solidFill>
                  <a:srgbClr val="000000"/>
                </a:solidFill>
              </a:rPr>
              <a:t>: </a:t>
            </a:r>
            <a:r>
              <a:rPr lang="en" sz="1400">
                <a:solidFill>
                  <a:srgbClr val="000000"/>
                </a:solidFill>
                <a:latin typeface="Times New Roman"/>
                <a:ea typeface="Times New Roman"/>
                <a:cs typeface="Times New Roman"/>
                <a:sym typeface="Times New Roman"/>
              </a:rPr>
              <a:t>use of role plays on HIV awareness and destigmatization by locally organized groups</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Char char="▸"/>
            </a:pPr>
            <a:r>
              <a:rPr lang="en" sz="1400">
                <a:solidFill>
                  <a:srgbClr val="000000"/>
                </a:solidFill>
              </a:rPr>
              <a:t>Skits: societal challenges that the Ugandan women face: engaging locals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Entertainment as well as representation of the unspoken realities </a:t>
            </a:r>
            <a:endParaRPr sz="1400">
              <a:solidFill>
                <a:srgbClr val="000000"/>
              </a:solidFill>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Involve more women VHTs to reach out to more women</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Empower religious and cultural leaders through basic trainings on HIV prevention and testing</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Involve more women artists in the concert</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Advocate for more free women friendly services like sanitary pads , UTI and STI screening services</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Char char="▸"/>
            </a:pPr>
            <a:r>
              <a:rPr lang="en" sz="1400">
                <a:solidFill>
                  <a:srgbClr val="000000"/>
                </a:solidFill>
              </a:rPr>
              <a:t>Reconsider timing of the concert  67% yes and 33% No</a:t>
            </a:r>
            <a:endParaRPr sz="1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a:off x="514800" y="809150"/>
            <a:ext cx="6373800" cy="665100"/>
          </a:xfrm>
          <a:prstGeom prst="rect">
            <a:avLst/>
          </a:prstGeom>
          <a:noFill/>
        </p:spPr>
        <p:txBody>
          <a:bodyPr spcFirstLastPara="1" wrap="square" lIns="0" tIns="0" rIns="0" bIns="0" anchor="ctr" anchorCtr="0">
            <a:noAutofit/>
          </a:bodyPr>
          <a:lstStyle/>
          <a:p>
            <a:pPr marL="0" lvl="0" indent="0" algn="l" rtl="0">
              <a:spcBef>
                <a:spcPts val="0"/>
              </a:spcBef>
              <a:spcAft>
                <a:spcPts val="0"/>
              </a:spcAft>
              <a:buNone/>
            </a:pPr>
            <a:r>
              <a:rPr lang="en"/>
              <a:t>Findings for Education (Mark)</a:t>
            </a:r>
            <a:endParaRPr/>
          </a:p>
        </p:txBody>
      </p:sp>
      <p:sp>
        <p:nvSpPr>
          <p:cNvPr id="241" name="Google Shape;241;p26"/>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700">
                <a:solidFill>
                  <a:srgbClr val="000000"/>
                </a:solidFill>
                <a:latin typeface="Times New Roman"/>
                <a:ea typeface="Times New Roman"/>
                <a:cs typeface="Times New Roman"/>
                <a:sym typeface="Times New Roman"/>
              </a:rPr>
              <a:t>How is HIV education performed at school?</a:t>
            </a:r>
            <a:endParaRPr sz="1700">
              <a:solidFill>
                <a:srgbClr val="000000"/>
              </a:solidFill>
              <a:latin typeface="Times New Roman"/>
              <a:ea typeface="Times New Roman"/>
              <a:cs typeface="Times New Roman"/>
              <a:sym typeface="Times New Roman"/>
            </a:endParaRPr>
          </a:p>
          <a:p>
            <a:pPr marL="457200" lvl="0" indent="-336550" algn="l" rtl="0">
              <a:spcBef>
                <a:spcPts val="60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59.3% stated HIV education is mandatory</a:t>
            </a:r>
            <a:endParaRPr sz="1700">
              <a:solidFill>
                <a:srgbClr val="000000"/>
              </a:solidFill>
              <a:latin typeface="Times New Roman"/>
              <a:ea typeface="Times New Roman"/>
              <a:cs typeface="Times New Roman"/>
              <a:sym typeface="Times New Roman"/>
            </a:endParaRPr>
          </a:p>
          <a:p>
            <a:pPr marL="457200" lvl="0"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37% stated it is optional</a:t>
            </a:r>
            <a:endParaRPr sz="1700">
              <a:solidFill>
                <a:srgbClr val="000000"/>
              </a:solidFill>
              <a:latin typeface="Times New Roman"/>
              <a:ea typeface="Times New Roman"/>
              <a:cs typeface="Times New Roman"/>
              <a:sym typeface="Times New Roman"/>
            </a:endParaRPr>
          </a:p>
          <a:p>
            <a:pPr marL="457200" lvl="0"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3.7% did not know how it was done</a:t>
            </a:r>
            <a:endParaRPr sz="17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sz="17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r>
              <a:rPr lang="en" sz="1700">
                <a:solidFill>
                  <a:srgbClr val="000000"/>
                </a:solidFill>
                <a:latin typeface="Times New Roman"/>
                <a:ea typeface="Times New Roman"/>
                <a:cs typeface="Times New Roman"/>
                <a:sym typeface="Times New Roman"/>
              </a:rPr>
              <a:t>Are boys and girls educated jointly?</a:t>
            </a:r>
            <a:endParaRPr sz="1700">
              <a:solidFill>
                <a:srgbClr val="000000"/>
              </a:solidFill>
              <a:latin typeface="Times New Roman"/>
              <a:ea typeface="Times New Roman"/>
              <a:cs typeface="Times New Roman"/>
              <a:sym typeface="Times New Roman"/>
            </a:endParaRPr>
          </a:p>
          <a:p>
            <a:pPr marL="457200" lvl="0" indent="-336550" algn="l" rtl="0">
              <a:spcBef>
                <a:spcPts val="60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88.9%: Yes</a:t>
            </a:r>
            <a:endParaRPr sz="1700">
              <a:solidFill>
                <a:srgbClr val="000000"/>
              </a:solidFill>
              <a:latin typeface="Times New Roman"/>
              <a:ea typeface="Times New Roman"/>
              <a:cs typeface="Times New Roman"/>
              <a:sym typeface="Times New Roman"/>
            </a:endParaRPr>
          </a:p>
          <a:p>
            <a:pPr marL="457200" lvl="0"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10.1%: No</a:t>
            </a:r>
            <a:endParaRPr sz="17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sz="130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5"/>
        <p:cNvGrpSpPr/>
        <p:nvPr/>
      </p:nvGrpSpPr>
      <p:grpSpPr>
        <a:xfrm>
          <a:off x="0" y="0"/>
          <a:ext cx="0" cy="0"/>
          <a:chOff x="0" y="0"/>
          <a:chExt cx="0" cy="0"/>
        </a:xfrm>
      </p:grpSpPr>
      <p:sp>
        <p:nvSpPr>
          <p:cNvPr id="246" name="Google Shape;246;p27"/>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t>
            </a:r>
            <a:endParaRPr/>
          </a:p>
        </p:txBody>
      </p:sp>
      <p:sp>
        <p:nvSpPr>
          <p:cNvPr id="247" name="Google Shape;247;p27"/>
          <p:cNvSpPr txBox="1">
            <a:spLocks noGrp="1"/>
          </p:cNvSpPr>
          <p:nvPr>
            <p:ph type="body" idx="1"/>
          </p:nvPr>
        </p:nvSpPr>
        <p:spPr>
          <a:xfrm>
            <a:off x="336775" y="1535900"/>
            <a:ext cx="7476000" cy="288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solidFill>
                  <a:srgbClr val="000000"/>
                </a:solidFill>
                <a:latin typeface="Times New Roman"/>
                <a:ea typeface="Times New Roman"/>
                <a:cs typeface="Times New Roman"/>
                <a:sym typeface="Times New Roman"/>
              </a:rPr>
              <a:t>What are the gaps you have identified? </a:t>
            </a:r>
            <a:endParaRPr sz="1500">
              <a:solidFill>
                <a:srgbClr val="000000"/>
              </a:solidFill>
              <a:latin typeface="Times New Roman"/>
              <a:ea typeface="Times New Roman"/>
              <a:cs typeface="Times New Roman"/>
              <a:sym typeface="Times New Roman"/>
            </a:endParaRPr>
          </a:p>
          <a:p>
            <a:pPr marL="457200" lvl="0" indent="-323850" algn="l" rtl="0">
              <a:spcBef>
                <a:spcPts val="60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Inadequate reading materials: misinformation on HIV prevention knowledge from teachers to students</a:t>
            </a: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Less time given to HIV awareness compared to other academics amongst teachers</a:t>
            </a:r>
            <a:endParaRPr sz="15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r>
              <a:rPr lang="en" sz="1500">
                <a:solidFill>
                  <a:srgbClr val="000000"/>
                </a:solidFill>
                <a:latin typeface="Times New Roman"/>
                <a:ea typeface="Times New Roman"/>
                <a:cs typeface="Times New Roman"/>
                <a:sym typeface="Times New Roman"/>
              </a:rPr>
              <a:t>Suggestions to address the gaps?</a:t>
            </a:r>
            <a:endParaRPr sz="1500">
              <a:solidFill>
                <a:srgbClr val="000000"/>
              </a:solidFill>
              <a:latin typeface="Times New Roman"/>
              <a:ea typeface="Times New Roman"/>
              <a:cs typeface="Times New Roman"/>
              <a:sym typeface="Times New Roman"/>
            </a:endParaRPr>
          </a:p>
          <a:p>
            <a:pPr marL="457200" lvl="0" indent="-323850" algn="l" rtl="0">
              <a:spcBef>
                <a:spcPts val="60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Government, private sectors and NGOs to integrate more prevention information in school programme and curriculum</a:t>
            </a: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Provision of HIV reading materials in school</a:t>
            </a: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Package HIV prevention information in the form of videos and/or drama (visual impact is effective) </a:t>
            </a: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Advocate and plan for termly training in the form of seminars for teachers and peers to strengthen HIV knowledge</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103550" y="1151900"/>
            <a:ext cx="9087300" cy="665100"/>
          </a:xfrm>
          <a:prstGeom prst="rect">
            <a:avLst/>
          </a:prstGeom>
        </p:spPr>
        <p:txBody>
          <a:bodyPr spcFirstLastPara="1" wrap="square" lIns="0" tIns="0" rIns="0" bIns="0" anchor="ctr" anchorCtr="0">
            <a:noAutofit/>
          </a:bodyPr>
          <a:lstStyle/>
          <a:p>
            <a:pPr marL="0" lvl="0" indent="0" algn="l" rtl="0">
              <a:lnSpc>
                <a:spcPct val="115000"/>
              </a:lnSpc>
              <a:spcBef>
                <a:spcPts val="600"/>
              </a:spcBef>
              <a:spcAft>
                <a:spcPts val="0"/>
              </a:spcAft>
              <a:buNone/>
            </a:pPr>
            <a:r>
              <a:rPr lang="en" sz="3200">
                <a:solidFill>
                  <a:srgbClr val="FFFFFF"/>
                </a:solidFill>
              </a:rPr>
              <a:t>Empowerment and its link to stigmatization of HIV</a:t>
            </a:r>
            <a:endParaRPr sz="2400" b="0">
              <a:solidFill>
                <a:srgbClr val="FFFFFF"/>
              </a:solidFill>
              <a:latin typeface="Encode Sans Semi Condensed Light"/>
              <a:ea typeface="Encode Sans Semi Condensed Light"/>
              <a:cs typeface="Encode Sans Semi Condensed Light"/>
              <a:sym typeface="Encode Sans Semi Condensed Light"/>
            </a:endParaRPr>
          </a:p>
          <a:p>
            <a:pPr marL="0" lvl="0" indent="0" algn="l" rtl="0">
              <a:spcBef>
                <a:spcPts val="0"/>
              </a:spcBef>
              <a:spcAft>
                <a:spcPts val="0"/>
              </a:spcAft>
              <a:buNone/>
            </a:pPr>
            <a:endParaRPr sz="1800" b="0">
              <a:solidFill>
                <a:srgbClr val="FFFFFF"/>
              </a:solidFill>
              <a:latin typeface="Encode Sans Semi Condensed Light"/>
              <a:ea typeface="Encode Sans Semi Condensed Light"/>
              <a:cs typeface="Encode Sans Semi Condensed Light"/>
              <a:sym typeface="Encode Sans Semi Condensed Light"/>
            </a:endParaRPr>
          </a:p>
          <a:p>
            <a:pPr marL="0" lvl="0" indent="0" algn="l" rtl="0">
              <a:spcBef>
                <a:spcPts val="0"/>
              </a:spcBef>
              <a:spcAft>
                <a:spcPts val="0"/>
              </a:spcAft>
              <a:buNone/>
            </a:pPr>
            <a:endParaRPr/>
          </a:p>
        </p:txBody>
      </p:sp>
      <p:sp>
        <p:nvSpPr>
          <p:cNvPr id="253" name="Google Shape;253;p28"/>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42900" algn="l" rtl="0">
              <a:spcBef>
                <a:spcPts val="60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Social factors that decrease women empowerment and increase stigmatization of HIV in East Africa</a:t>
            </a:r>
            <a:endParaRPr sz="1800">
              <a:solidFill>
                <a:schemeClr val="dk1"/>
              </a:solidFill>
              <a:latin typeface="Times New Roman"/>
              <a:ea typeface="Times New Roman"/>
              <a:cs typeface="Times New Roman"/>
              <a:sym typeface="Times New Roman"/>
            </a:endParaRPr>
          </a:p>
          <a:p>
            <a:pPr marL="1371600" lvl="2"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Differentiation of gender equality</a:t>
            </a:r>
            <a:endParaRPr sz="1800">
              <a:solidFill>
                <a:schemeClr val="dk1"/>
              </a:solidFill>
              <a:latin typeface="Times New Roman"/>
              <a:ea typeface="Times New Roman"/>
              <a:cs typeface="Times New Roman"/>
              <a:sym typeface="Times New Roman"/>
            </a:endParaRPr>
          </a:p>
          <a:p>
            <a:pPr marL="1371600" lvl="2"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Gender equality </a:t>
            </a:r>
            <a:endParaRPr sz="1800">
              <a:solidFill>
                <a:schemeClr val="dk1"/>
              </a:solidFill>
              <a:latin typeface="Times New Roman"/>
              <a:ea typeface="Times New Roman"/>
              <a:cs typeface="Times New Roman"/>
              <a:sym typeface="Times New Roman"/>
            </a:endParaRPr>
          </a:p>
          <a:p>
            <a:pPr marL="1371600" lvl="2"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Societal roles/ standards </a:t>
            </a:r>
            <a:endParaRPr sz="1800">
              <a:solidFill>
                <a:schemeClr val="dk1"/>
              </a:solidFill>
              <a:latin typeface="Times New Roman"/>
              <a:ea typeface="Times New Roman"/>
              <a:cs typeface="Times New Roman"/>
              <a:sym typeface="Times New Roman"/>
            </a:endParaRPr>
          </a:p>
          <a:p>
            <a:pPr marL="1371600" lvl="2"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Little to no male intervention/ involvement</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74475" y="790400"/>
            <a:ext cx="92373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500"/>
              <a:t>Women Empowerment Background - Research  </a:t>
            </a:r>
            <a:endParaRPr sz="3500"/>
          </a:p>
        </p:txBody>
      </p:sp>
      <p:sp>
        <p:nvSpPr>
          <p:cNvPr id="259" name="Google Shape;259;p29"/>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61950" algn="l" rtl="0">
              <a:spcBef>
                <a:spcPts val="600"/>
              </a:spcBef>
              <a:spcAft>
                <a:spcPts val="0"/>
              </a:spcAft>
              <a:buClr>
                <a:srgbClr val="000000"/>
              </a:buClr>
              <a:buSzPts val="2100"/>
              <a:buFont typeface="Times New Roman"/>
              <a:buChar char="▸"/>
            </a:pPr>
            <a:r>
              <a:rPr lang="en" sz="2100">
                <a:solidFill>
                  <a:srgbClr val="000000"/>
                </a:solidFill>
                <a:latin typeface="Times New Roman"/>
                <a:ea typeface="Times New Roman"/>
                <a:cs typeface="Times New Roman"/>
                <a:sym typeface="Times New Roman"/>
              </a:rPr>
              <a:t>Frontiers of Psychology Research</a:t>
            </a:r>
            <a:endParaRPr sz="2100">
              <a:solidFill>
                <a:srgbClr val="000000"/>
              </a:solidFill>
              <a:latin typeface="Times New Roman"/>
              <a:ea typeface="Times New Roman"/>
              <a:cs typeface="Times New Roman"/>
              <a:sym typeface="Times New Roman"/>
            </a:endParaRPr>
          </a:p>
          <a:p>
            <a:pPr marL="914400" lvl="1" indent="-361950" algn="l" rtl="0">
              <a:spcBef>
                <a:spcPts val="0"/>
              </a:spcBef>
              <a:spcAft>
                <a:spcPts val="0"/>
              </a:spcAft>
              <a:buClr>
                <a:srgbClr val="000000"/>
              </a:buClr>
              <a:buSzPts val="2100"/>
              <a:buChar char="▹"/>
            </a:pPr>
            <a:r>
              <a:rPr lang="en" sz="1200">
                <a:solidFill>
                  <a:srgbClr val="000000"/>
                </a:solidFill>
                <a:latin typeface="Times New Roman"/>
                <a:ea typeface="Times New Roman"/>
                <a:cs typeface="Times New Roman"/>
                <a:sym typeface="Times New Roman"/>
              </a:rPr>
              <a:t> </a:t>
            </a:r>
            <a:r>
              <a:rPr lang="en" sz="1300">
                <a:solidFill>
                  <a:srgbClr val="000000"/>
                </a:solidFill>
                <a:latin typeface="Times New Roman"/>
                <a:ea typeface="Times New Roman"/>
                <a:cs typeface="Times New Roman"/>
                <a:sym typeface="Times New Roman"/>
              </a:rPr>
              <a:t>Women’s status and empowerment affect their health, nutrition, socioeconomic</a:t>
            </a:r>
            <a:r>
              <a:rPr lang="en" sz="1300">
                <a:solidFill>
                  <a:srgbClr val="000000"/>
                </a:solidFill>
              </a:rPr>
              <a:t> status</a:t>
            </a:r>
            <a:r>
              <a:rPr lang="en" sz="1300">
                <a:solidFill>
                  <a:srgbClr val="000000"/>
                </a:solidFill>
                <a:latin typeface="Times New Roman"/>
                <a:ea typeface="Times New Roman"/>
                <a:cs typeface="Times New Roman"/>
                <a:sym typeface="Times New Roman"/>
              </a:rPr>
              <a:t> of both women and children across the African continent and the globe.</a:t>
            </a:r>
            <a:endParaRPr sz="1300">
              <a:solidFill>
                <a:srgbClr val="000000"/>
              </a:solidFill>
              <a:latin typeface="Times New Roman"/>
              <a:ea typeface="Times New Roman"/>
              <a:cs typeface="Times New Roman"/>
              <a:sym typeface="Times New Roman"/>
            </a:endParaRPr>
          </a:p>
          <a:p>
            <a:pPr marL="914400" lvl="1" indent="-311150" algn="l" rtl="0">
              <a:spcBef>
                <a:spcPts val="0"/>
              </a:spcBef>
              <a:spcAft>
                <a:spcPts val="0"/>
              </a:spcAft>
              <a:buClr>
                <a:srgbClr val="000000"/>
              </a:buClr>
              <a:buSzPts val="1300"/>
              <a:buFont typeface="Times New Roman"/>
              <a:buChar char="▹"/>
            </a:pPr>
            <a:r>
              <a:rPr lang="en" sz="1300">
                <a:solidFill>
                  <a:srgbClr val="000000"/>
                </a:solidFill>
                <a:latin typeface="Times New Roman"/>
                <a:ea typeface="Times New Roman"/>
                <a:cs typeface="Times New Roman"/>
                <a:sym typeface="Times New Roman"/>
              </a:rPr>
              <a:t>Conducted Research over 34 countries across Africa </a:t>
            </a:r>
            <a:endParaRPr sz="1300">
              <a:solidFill>
                <a:srgbClr val="000000"/>
              </a:solidFill>
              <a:latin typeface="Times New Roman"/>
              <a:ea typeface="Times New Roman"/>
              <a:cs typeface="Times New Roman"/>
              <a:sym typeface="Times New Roman"/>
            </a:endParaRPr>
          </a:p>
          <a:p>
            <a:pPr marL="914400" lvl="1" indent="-311150" algn="l" rtl="0">
              <a:spcBef>
                <a:spcPts val="0"/>
              </a:spcBef>
              <a:spcAft>
                <a:spcPts val="0"/>
              </a:spcAft>
              <a:buClr>
                <a:srgbClr val="000000"/>
              </a:buClr>
              <a:buSzPts val="1300"/>
              <a:buFont typeface="Times New Roman"/>
              <a:buChar char="▹"/>
            </a:pPr>
            <a:r>
              <a:rPr lang="en" sz="1300">
                <a:solidFill>
                  <a:srgbClr val="000000"/>
                </a:solidFill>
                <a:latin typeface="Times New Roman"/>
                <a:ea typeface="Times New Roman"/>
                <a:cs typeface="Times New Roman"/>
                <a:sym typeface="Times New Roman"/>
              </a:rPr>
              <a:t>Empowerment Indicators </a:t>
            </a:r>
            <a:endParaRPr sz="1300">
              <a:solidFill>
                <a:srgbClr val="000000"/>
              </a:solidFill>
              <a:latin typeface="Times New Roman"/>
              <a:ea typeface="Times New Roman"/>
              <a:cs typeface="Times New Roman"/>
              <a:sym typeface="Times New Roman"/>
            </a:endParaRPr>
          </a:p>
          <a:p>
            <a:pPr marL="1371600" lvl="2" indent="-311150" algn="l" rtl="0">
              <a:spcBef>
                <a:spcPts val="0"/>
              </a:spcBef>
              <a:spcAft>
                <a:spcPts val="0"/>
              </a:spcAft>
              <a:buClr>
                <a:srgbClr val="000000"/>
              </a:buClr>
              <a:buSzPts val="1300"/>
              <a:buFont typeface="Times New Roman"/>
              <a:buChar char="▹"/>
            </a:pPr>
            <a:r>
              <a:rPr lang="en" sz="1300">
                <a:solidFill>
                  <a:srgbClr val="000000"/>
                </a:solidFill>
                <a:latin typeface="Times New Roman"/>
                <a:ea typeface="Times New Roman"/>
                <a:cs typeface="Times New Roman"/>
                <a:sym typeface="Times New Roman"/>
              </a:rPr>
              <a:t>Economic, Socio Cultural, Education and Health </a:t>
            </a:r>
            <a:endParaRPr sz="13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sz="13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r>
              <a:rPr lang="en" sz="1650">
                <a:solidFill>
                  <a:srgbClr val="000000"/>
                </a:solidFill>
                <a:latin typeface="Times New Roman"/>
                <a:ea typeface="Times New Roman"/>
                <a:cs typeface="Times New Roman"/>
                <a:sym typeface="Times New Roman"/>
              </a:rPr>
              <a:t>“This validated measure is a useful tool for global health researchers in assessing the impact of women's empowerment on health outcomes.” (Asaolu et al. 2018) </a:t>
            </a:r>
            <a:endParaRPr sz="16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sz="2100">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201600" y="818500"/>
            <a:ext cx="8740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Women Empowerment Research Cont. </a:t>
            </a:r>
            <a:endParaRPr/>
          </a:p>
        </p:txBody>
      </p:sp>
      <p:sp>
        <p:nvSpPr>
          <p:cNvPr id="265" name="Google Shape;265;p30"/>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81000" algn="l" rtl="0">
              <a:spcBef>
                <a:spcPts val="600"/>
              </a:spcBef>
              <a:spcAft>
                <a:spcPts val="0"/>
              </a:spcAft>
              <a:buClr>
                <a:srgbClr val="000000"/>
              </a:buClr>
              <a:buSzPts val="2400"/>
              <a:buFont typeface="Times New Roman"/>
              <a:buChar char="▸"/>
            </a:pPr>
            <a:r>
              <a:rPr lang="en">
                <a:solidFill>
                  <a:srgbClr val="000000"/>
                </a:solidFill>
                <a:latin typeface="Times New Roman"/>
                <a:ea typeface="Times New Roman"/>
                <a:cs typeface="Times New Roman"/>
                <a:sym typeface="Times New Roman"/>
              </a:rPr>
              <a:t>The Journal of International Aids Study</a:t>
            </a:r>
            <a:endParaRPr>
              <a:solidFill>
                <a:srgbClr val="000000"/>
              </a:solidFill>
              <a:latin typeface="Times New Roman"/>
              <a:ea typeface="Times New Roman"/>
              <a:cs typeface="Times New Roman"/>
              <a:sym typeface="Times New Roman"/>
            </a:endParaRPr>
          </a:p>
          <a:p>
            <a:pPr marL="914400" lvl="1" indent="-311150" algn="l" rtl="0">
              <a:spcBef>
                <a:spcPts val="0"/>
              </a:spcBef>
              <a:spcAft>
                <a:spcPts val="0"/>
              </a:spcAft>
              <a:buClr>
                <a:srgbClr val="020202"/>
              </a:buClr>
              <a:buSzPts val="1300"/>
              <a:buFont typeface="Times New Roman"/>
              <a:buChar char="▹"/>
            </a:pPr>
            <a:r>
              <a:rPr lang="en" sz="1300">
                <a:solidFill>
                  <a:srgbClr val="020202"/>
                </a:solidFill>
                <a:latin typeface="Times New Roman"/>
                <a:ea typeface="Times New Roman"/>
                <a:cs typeface="Times New Roman"/>
                <a:sym typeface="Times New Roman"/>
              </a:rPr>
              <a:t>They have connected that gender inequalities and livelihood insecurities is a great promoter and driver of resulting in women and children being very vulnerable to HIV</a:t>
            </a:r>
            <a:endParaRPr sz="1300">
              <a:solidFill>
                <a:srgbClr val="020202"/>
              </a:solidFill>
              <a:latin typeface="Times New Roman"/>
              <a:ea typeface="Times New Roman"/>
              <a:cs typeface="Times New Roman"/>
              <a:sym typeface="Times New Roman"/>
            </a:endParaRPr>
          </a:p>
          <a:p>
            <a:pPr marL="914400" lvl="1" indent="-311150" algn="l" rtl="0">
              <a:spcBef>
                <a:spcPts val="0"/>
              </a:spcBef>
              <a:spcAft>
                <a:spcPts val="0"/>
              </a:spcAft>
              <a:buClr>
                <a:srgbClr val="000000"/>
              </a:buClr>
              <a:buSzPts val="1300"/>
              <a:buChar char="▹"/>
            </a:pPr>
            <a:r>
              <a:rPr lang="en" sz="1300" b="1">
                <a:solidFill>
                  <a:srgbClr val="020202"/>
                </a:solidFill>
                <a:latin typeface="Times New Roman"/>
                <a:ea typeface="Times New Roman"/>
                <a:cs typeface="Times New Roman"/>
                <a:sym typeface="Times New Roman"/>
              </a:rPr>
              <a:t>Methods:</a:t>
            </a:r>
            <a:r>
              <a:rPr lang="en" sz="1300" b="1">
                <a:solidFill>
                  <a:srgbClr val="000000"/>
                </a:solidFill>
                <a:latin typeface="Times New Roman"/>
                <a:ea typeface="Times New Roman"/>
                <a:cs typeface="Times New Roman"/>
                <a:sym typeface="Times New Roman"/>
              </a:rPr>
              <a:t> </a:t>
            </a:r>
            <a:r>
              <a:rPr lang="en" sz="1300">
                <a:solidFill>
                  <a:srgbClr val="000000"/>
                </a:solidFill>
                <a:latin typeface="Times New Roman"/>
                <a:ea typeface="Times New Roman"/>
                <a:cs typeface="Times New Roman"/>
                <a:sym typeface="Times New Roman"/>
              </a:rPr>
              <a:t>“...key academic databases to identify interventions that simultaneously sought to strengthen people's livelihoods and transform gender relationships that had been evaluated in southern and eastern Africa.” (Journal of International Aids Society).</a:t>
            </a:r>
            <a:endParaRPr sz="1300">
              <a:solidFill>
                <a:srgbClr val="000000"/>
              </a:solidFill>
              <a:latin typeface="Times New Roman"/>
              <a:ea typeface="Times New Roman"/>
              <a:cs typeface="Times New Roman"/>
              <a:sym typeface="Times New Roman"/>
            </a:endParaRPr>
          </a:p>
          <a:p>
            <a:pPr marL="914400" lvl="1" indent="-311150" algn="l" rtl="0">
              <a:spcBef>
                <a:spcPts val="0"/>
              </a:spcBef>
              <a:spcAft>
                <a:spcPts val="0"/>
              </a:spcAft>
              <a:buClr>
                <a:srgbClr val="000000"/>
              </a:buClr>
              <a:buSzPts val="1300"/>
              <a:buFont typeface="Encode Sans Semi Condensed"/>
              <a:buChar char="▹"/>
            </a:pPr>
            <a:r>
              <a:rPr lang="en" sz="1300" b="1">
                <a:solidFill>
                  <a:srgbClr val="000000"/>
                </a:solidFill>
                <a:latin typeface="Times New Roman"/>
                <a:ea typeface="Times New Roman"/>
                <a:cs typeface="Times New Roman"/>
                <a:sym typeface="Times New Roman"/>
              </a:rPr>
              <a:t>Resulted: </a:t>
            </a:r>
            <a:r>
              <a:rPr lang="en" sz="1300">
                <a:solidFill>
                  <a:srgbClr val="000000"/>
                </a:solidFill>
                <a:latin typeface="Times New Roman"/>
                <a:ea typeface="Times New Roman"/>
                <a:cs typeface="Times New Roman"/>
                <a:sym typeface="Times New Roman"/>
              </a:rPr>
              <a:t>Intervention of Primary and Secondary Education of Women and Children </a:t>
            </a:r>
            <a:endParaRPr sz="1300">
              <a:solidFill>
                <a:srgbClr val="000000"/>
              </a:solidFill>
              <a:latin typeface="Times New Roman"/>
              <a:ea typeface="Times New Roman"/>
              <a:cs typeface="Times New Roman"/>
              <a:sym typeface="Times New Roman"/>
            </a:endParaRPr>
          </a:p>
          <a:p>
            <a:pPr marL="914400" lvl="1" indent="-311150" algn="l" rtl="0">
              <a:spcBef>
                <a:spcPts val="0"/>
              </a:spcBef>
              <a:spcAft>
                <a:spcPts val="0"/>
              </a:spcAft>
              <a:buClr>
                <a:srgbClr val="000000"/>
              </a:buClr>
              <a:buSzPts val="1300"/>
              <a:buFont typeface="Times New Roman"/>
              <a:buChar char="▹"/>
            </a:pPr>
            <a:r>
              <a:rPr lang="en" sz="1300" b="1">
                <a:solidFill>
                  <a:srgbClr val="000000"/>
                </a:solidFill>
                <a:latin typeface="Times New Roman"/>
                <a:ea typeface="Times New Roman"/>
                <a:cs typeface="Times New Roman"/>
                <a:sym typeface="Times New Roman"/>
              </a:rPr>
              <a:t>Concluded: </a:t>
            </a:r>
            <a:r>
              <a:rPr lang="en" sz="1300">
                <a:solidFill>
                  <a:srgbClr val="000000"/>
                </a:solidFill>
                <a:latin typeface="Times New Roman"/>
                <a:ea typeface="Times New Roman"/>
                <a:cs typeface="Times New Roman"/>
                <a:sym typeface="Times New Roman"/>
              </a:rPr>
              <a:t>Gender Inequality is linked to HIV vulnerability of women and children, little to no male involvement </a:t>
            </a:r>
            <a:r>
              <a:rPr lang="en" sz="1300">
                <a:solidFill>
                  <a:srgbClr val="000000"/>
                </a:solidFill>
              </a:rPr>
              <a:t>in</a:t>
            </a:r>
            <a:r>
              <a:rPr lang="en" sz="1300">
                <a:solidFill>
                  <a:srgbClr val="000000"/>
                </a:solidFill>
                <a:latin typeface="Times New Roman"/>
                <a:ea typeface="Times New Roman"/>
                <a:cs typeface="Times New Roman"/>
                <a:sym typeface="Times New Roman"/>
              </a:rPr>
              <a:t> interventions. </a:t>
            </a:r>
            <a:endParaRPr sz="1300">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140025" y="809150"/>
            <a:ext cx="86292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400"/>
              <a:t>Women Empowerment Organizations</a:t>
            </a:r>
            <a:endParaRPr sz="3400"/>
          </a:p>
        </p:txBody>
      </p:sp>
      <p:sp>
        <p:nvSpPr>
          <p:cNvPr id="271" name="Google Shape;271;p31"/>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700" b="1">
                <a:solidFill>
                  <a:srgbClr val="020202"/>
                </a:solidFill>
                <a:latin typeface="Times New Roman"/>
                <a:ea typeface="Times New Roman"/>
                <a:cs typeface="Times New Roman"/>
                <a:sym typeface="Times New Roman"/>
              </a:rPr>
              <a:t>Forgotten Children Worldwide “Protect. Empower. Love.Repeat”</a:t>
            </a:r>
            <a:endParaRPr sz="1700" b="1">
              <a:solidFill>
                <a:srgbClr val="020202"/>
              </a:solidFill>
              <a:latin typeface="Times New Roman"/>
              <a:ea typeface="Times New Roman"/>
              <a:cs typeface="Times New Roman"/>
              <a:sym typeface="Times New Roman"/>
            </a:endParaRPr>
          </a:p>
          <a:p>
            <a:pPr marL="457200" lvl="0" indent="-336550" algn="l" rtl="0">
              <a:spcBef>
                <a:spcPts val="0"/>
              </a:spcBef>
              <a:spcAft>
                <a:spcPts val="0"/>
              </a:spcAft>
              <a:buClr>
                <a:srgbClr val="020202"/>
              </a:buClr>
              <a:buSzPts val="1700"/>
              <a:buFont typeface="Times New Roman"/>
              <a:buChar char="▸"/>
            </a:pPr>
            <a:r>
              <a:rPr lang="en" sz="1700">
                <a:solidFill>
                  <a:srgbClr val="020202"/>
                </a:solidFill>
                <a:latin typeface="Times New Roman"/>
                <a:ea typeface="Times New Roman"/>
                <a:cs typeface="Times New Roman"/>
                <a:sym typeface="Times New Roman"/>
              </a:rPr>
              <a:t>Protects those that are vulnerable </a:t>
            </a:r>
            <a:endParaRPr sz="1700">
              <a:solidFill>
                <a:srgbClr val="020202"/>
              </a:solidFill>
              <a:latin typeface="Times New Roman"/>
              <a:ea typeface="Times New Roman"/>
              <a:cs typeface="Times New Roman"/>
              <a:sym typeface="Times New Roman"/>
            </a:endParaRPr>
          </a:p>
          <a:p>
            <a:pPr marL="914400" lvl="1" indent="-323850" algn="l" rtl="0">
              <a:spcBef>
                <a:spcPts val="0"/>
              </a:spcBef>
              <a:spcAft>
                <a:spcPts val="0"/>
              </a:spcAft>
              <a:buClr>
                <a:srgbClr val="020202"/>
              </a:buClr>
              <a:buSzPts val="1500"/>
              <a:buFont typeface="Times New Roman"/>
              <a:buChar char="▹"/>
            </a:pPr>
            <a:r>
              <a:rPr lang="en" sz="1500">
                <a:solidFill>
                  <a:srgbClr val="020202"/>
                </a:solidFill>
                <a:latin typeface="Times New Roman"/>
                <a:ea typeface="Times New Roman"/>
                <a:cs typeface="Times New Roman"/>
                <a:sym typeface="Times New Roman"/>
              </a:rPr>
              <a:t>Forgotten Children Worldwide has a great Women Empowerment Program that provides women and girls the education and the steps for success. It equips the girls with an education of their rights and gives the skills to be successful in their adulthood. </a:t>
            </a:r>
            <a:endParaRPr sz="1500">
              <a:solidFill>
                <a:srgbClr val="020202"/>
              </a:solidFill>
              <a:latin typeface="Times New Roman"/>
              <a:ea typeface="Times New Roman"/>
              <a:cs typeface="Times New Roman"/>
              <a:sym typeface="Times New Roman"/>
            </a:endParaRPr>
          </a:p>
          <a:p>
            <a:pPr marL="914400" lvl="0" indent="0" algn="l" rtl="0">
              <a:spcBef>
                <a:spcPts val="0"/>
              </a:spcBef>
              <a:spcAft>
                <a:spcPts val="0"/>
              </a:spcAft>
              <a:buNone/>
            </a:pPr>
            <a:endParaRPr sz="2000">
              <a:solidFill>
                <a:srgbClr val="020202"/>
              </a:solidFill>
              <a:latin typeface="Times New Roman"/>
              <a:ea typeface="Times New Roman"/>
              <a:cs typeface="Times New Roman"/>
              <a:sym typeface="Times New Roman"/>
            </a:endParaRPr>
          </a:p>
          <a:p>
            <a:pPr marL="0" lvl="0" indent="0" algn="l" rtl="0">
              <a:spcBef>
                <a:spcPts val="600"/>
              </a:spcBef>
              <a:spcAft>
                <a:spcPts val="0"/>
              </a:spcAft>
              <a:buNone/>
            </a:pPr>
            <a:endParaRPr/>
          </a:p>
        </p:txBody>
      </p:sp>
      <p:pic>
        <p:nvPicPr>
          <p:cNvPr id="272" name="Google Shape;272;p31"/>
          <p:cNvPicPr preferRelativeResize="0"/>
          <p:nvPr/>
        </p:nvPicPr>
        <p:blipFill>
          <a:blip r:embed="rId3">
            <a:alphaModFix/>
          </a:blip>
          <a:stretch>
            <a:fillRect/>
          </a:stretch>
        </p:blipFill>
        <p:spPr>
          <a:xfrm>
            <a:off x="7193400" y="809150"/>
            <a:ext cx="1950599" cy="28397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120900" y="715450"/>
            <a:ext cx="67677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a:t>Women Empowerment Organizations Cont.</a:t>
            </a:r>
            <a:r>
              <a:rPr lang="en"/>
              <a:t> </a:t>
            </a:r>
            <a:endParaRPr/>
          </a:p>
        </p:txBody>
      </p:sp>
      <p:sp>
        <p:nvSpPr>
          <p:cNvPr id="278" name="Google Shape;278;p32"/>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900" b="1">
                <a:solidFill>
                  <a:srgbClr val="020202"/>
                </a:solidFill>
                <a:latin typeface="Times New Roman"/>
                <a:ea typeface="Times New Roman"/>
                <a:cs typeface="Times New Roman"/>
                <a:sym typeface="Times New Roman"/>
              </a:rPr>
              <a:t>Ripples Farm Foundation “Empowering Young Women”</a:t>
            </a:r>
            <a:endParaRPr sz="1900" b="1">
              <a:solidFill>
                <a:srgbClr val="020202"/>
              </a:solidFill>
              <a:latin typeface="Times New Roman"/>
              <a:ea typeface="Times New Roman"/>
              <a:cs typeface="Times New Roman"/>
              <a:sym typeface="Times New Roman"/>
            </a:endParaRPr>
          </a:p>
          <a:p>
            <a:pPr marL="914400" lvl="0" indent="-349250" algn="l" rtl="0">
              <a:spcBef>
                <a:spcPts val="0"/>
              </a:spcBef>
              <a:spcAft>
                <a:spcPts val="0"/>
              </a:spcAft>
              <a:buClr>
                <a:srgbClr val="020202"/>
              </a:buClr>
              <a:buSzPts val="1900"/>
              <a:buFont typeface="Times New Roman"/>
              <a:buChar char="●"/>
            </a:pPr>
            <a:r>
              <a:rPr lang="en" sz="1500">
                <a:solidFill>
                  <a:srgbClr val="020202"/>
                </a:solidFill>
                <a:latin typeface="Times New Roman"/>
                <a:ea typeface="Times New Roman"/>
                <a:cs typeface="Times New Roman"/>
                <a:sym typeface="Times New Roman"/>
              </a:rPr>
              <a:t>Ripples, provides a foundation for women and their families. It gives them an upbringing to be an example in their community and for other women.</a:t>
            </a:r>
            <a:endParaRPr sz="1500">
              <a:solidFill>
                <a:srgbClr val="020202"/>
              </a:solidFill>
              <a:latin typeface="Times New Roman"/>
              <a:ea typeface="Times New Roman"/>
              <a:cs typeface="Times New Roman"/>
              <a:sym typeface="Times New Roman"/>
            </a:endParaRPr>
          </a:p>
          <a:p>
            <a:pPr marL="914400" lvl="0" indent="-323850" algn="l" rtl="0">
              <a:spcBef>
                <a:spcPts val="0"/>
              </a:spcBef>
              <a:spcAft>
                <a:spcPts val="0"/>
              </a:spcAft>
              <a:buClr>
                <a:srgbClr val="020202"/>
              </a:buClr>
              <a:buSzPts val="1500"/>
              <a:buFont typeface="Times New Roman"/>
              <a:buChar char="●"/>
            </a:pPr>
            <a:r>
              <a:rPr lang="en" sz="1500">
                <a:solidFill>
                  <a:srgbClr val="020202"/>
                </a:solidFill>
                <a:latin typeface="Times New Roman"/>
                <a:ea typeface="Times New Roman"/>
                <a:cs typeface="Times New Roman"/>
                <a:sym typeface="Times New Roman"/>
              </a:rPr>
              <a:t>Trains Women to start eco- friendly farming businesses. </a:t>
            </a:r>
            <a:endParaRPr sz="1500">
              <a:solidFill>
                <a:srgbClr val="020202"/>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700" b="1">
                <a:solidFill>
                  <a:srgbClr val="000000"/>
                </a:solidFill>
                <a:latin typeface="Times New Roman"/>
                <a:ea typeface="Times New Roman"/>
                <a:cs typeface="Times New Roman"/>
                <a:sym typeface="Times New Roman"/>
              </a:rPr>
              <a:t>Statement from Ripples Farm </a:t>
            </a:r>
            <a:endParaRPr sz="170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rgbClr val="000000"/>
                </a:solidFill>
                <a:latin typeface="Times New Roman"/>
                <a:ea typeface="Times New Roman"/>
                <a:cs typeface="Times New Roman"/>
                <a:sym typeface="Times New Roman"/>
              </a:rPr>
              <a:t>“We partner with local and volunteer healthcare practitioners to co-develop solutions that address local health concerns, providing basic medical services and equipment to even the most remote village” </a:t>
            </a:r>
            <a:endParaRPr sz="1600">
              <a:solidFill>
                <a:srgbClr val="000000"/>
              </a:solidFill>
              <a:latin typeface="Times New Roman"/>
              <a:ea typeface="Times New Roman"/>
              <a:cs typeface="Times New Roman"/>
              <a:sym typeface="Times New Roman"/>
            </a:endParaRPr>
          </a:p>
          <a:p>
            <a:pPr marL="914400" lvl="0" indent="0" algn="l" rtl="0">
              <a:spcBef>
                <a:spcPts val="0"/>
              </a:spcBef>
              <a:spcAft>
                <a:spcPts val="0"/>
              </a:spcAft>
              <a:buNone/>
            </a:pPr>
            <a:r>
              <a:rPr lang="en" sz="1700">
                <a:solidFill>
                  <a:srgbClr val="020202"/>
                </a:solidFill>
                <a:latin typeface="Times New Roman"/>
                <a:ea typeface="Times New Roman"/>
                <a:cs typeface="Times New Roman"/>
                <a:sym typeface="Times New Roman"/>
              </a:rPr>
              <a:t> </a:t>
            </a:r>
            <a:endParaRPr sz="1700">
              <a:solidFill>
                <a:srgbClr val="020202"/>
              </a:solidFill>
              <a:latin typeface="Times New Roman"/>
              <a:ea typeface="Times New Roman"/>
              <a:cs typeface="Times New Roman"/>
              <a:sym typeface="Times New Roman"/>
            </a:endParaRPr>
          </a:p>
          <a:p>
            <a:pPr marL="914400" lvl="0" indent="0" algn="l" rtl="0">
              <a:spcBef>
                <a:spcPts val="0"/>
              </a:spcBef>
              <a:spcAft>
                <a:spcPts val="0"/>
              </a:spcAft>
              <a:buNone/>
            </a:pPr>
            <a:endParaRPr sz="1900" b="1">
              <a:solidFill>
                <a:srgbClr val="020202"/>
              </a:solidFill>
              <a:latin typeface="Times New Roman"/>
              <a:ea typeface="Times New Roman"/>
              <a:cs typeface="Times New Roman"/>
              <a:sym typeface="Times New Roman"/>
            </a:endParaRPr>
          </a:p>
          <a:p>
            <a:pPr marL="0" lvl="0" indent="0" algn="l" rtl="0">
              <a:spcBef>
                <a:spcPts val="600"/>
              </a:spcBef>
              <a:spcAft>
                <a:spcPts val="0"/>
              </a:spcAft>
              <a:buNone/>
            </a:pPr>
            <a:endParaRPr sz="2700"/>
          </a:p>
        </p:txBody>
      </p:sp>
      <p:pic>
        <p:nvPicPr>
          <p:cNvPr id="279" name="Google Shape;279;p32"/>
          <p:cNvPicPr preferRelativeResize="0"/>
          <p:nvPr/>
        </p:nvPicPr>
        <p:blipFill>
          <a:blip r:embed="rId3">
            <a:alphaModFix/>
          </a:blip>
          <a:stretch>
            <a:fillRect/>
          </a:stretch>
        </p:blipFill>
        <p:spPr>
          <a:xfrm>
            <a:off x="5216600" y="414700"/>
            <a:ext cx="3927401" cy="1059550"/>
          </a:xfrm>
          <a:prstGeom prst="rect">
            <a:avLst/>
          </a:prstGeom>
          <a:noFill/>
          <a:ln>
            <a:noFill/>
          </a:ln>
        </p:spPr>
      </p:pic>
      <p:pic>
        <p:nvPicPr>
          <p:cNvPr id="280" name="Google Shape;280;p32"/>
          <p:cNvPicPr preferRelativeResize="0"/>
          <p:nvPr/>
        </p:nvPicPr>
        <p:blipFill>
          <a:blip r:embed="rId4">
            <a:alphaModFix/>
          </a:blip>
          <a:stretch>
            <a:fillRect/>
          </a:stretch>
        </p:blipFill>
        <p:spPr>
          <a:xfrm>
            <a:off x="6888598" y="1474257"/>
            <a:ext cx="2255400" cy="15008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233750" y="1001975"/>
            <a:ext cx="87876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Women Empowerment Organizations Cont. </a:t>
            </a:r>
            <a:endParaRPr/>
          </a:p>
          <a:p>
            <a:pPr marL="0" lvl="0" indent="0" algn="l" rtl="0">
              <a:spcBef>
                <a:spcPts val="0"/>
              </a:spcBef>
              <a:spcAft>
                <a:spcPts val="0"/>
              </a:spcAft>
              <a:buNone/>
            </a:pPr>
            <a:endParaRPr/>
          </a:p>
        </p:txBody>
      </p:sp>
      <p:sp>
        <p:nvSpPr>
          <p:cNvPr id="286" name="Google Shape;286;p33"/>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0000"/>
                </a:solidFill>
                <a:latin typeface="Times New Roman"/>
                <a:ea typeface="Times New Roman"/>
                <a:cs typeface="Times New Roman"/>
                <a:sym typeface="Times New Roman"/>
              </a:rPr>
              <a:t>Africare - Women’s Empowerment </a:t>
            </a:r>
            <a:endParaRPr sz="1800" b="1">
              <a:solidFill>
                <a:srgbClr val="000000"/>
              </a:solidFill>
              <a:latin typeface="Times New Roman"/>
              <a:ea typeface="Times New Roman"/>
              <a:cs typeface="Times New Roman"/>
              <a:sym typeface="Times New Roman"/>
            </a:endParaRPr>
          </a:p>
          <a:p>
            <a:pPr marL="9144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Provides a great platform and opportunity to seek economic benefits and skills. It provides great opportunities for women to stand out in their community and become leaders. </a:t>
            </a:r>
            <a:endParaRPr sz="1400">
              <a:solidFill>
                <a:srgbClr val="000000"/>
              </a:solidFill>
              <a:latin typeface="Times New Roman"/>
              <a:ea typeface="Times New Roman"/>
              <a:cs typeface="Times New Roman"/>
              <a:sym typeface="Times New Roman"/>
            </a:endParaRPr>
          </a:p>
          <a:p>
            <a:pPr marL="9144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Developing Leadership Skills and applying  toward their community </a:t>
            </a:r>
            <a:endParaRPr sz="14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a:p>
        </p:txBody>
      </p:sp>
      <p:pic>
        <p:nvPicPr>
          <p:cNvPr id="287" name="Google Shape;287;p33"/>
          <p:cNvPicPr preferRelativeResize="0"/>
          <p:nvPr/>
        </p:nvPicPr>
        <p:blipFill>
          <a:blip r:embed="rId3">
            <a:alphaModFix/>
          </a:blip>
          <a:stretch>
            <a:fillRect/>
          </a:stretch>
        </p:blipFill>
        <p:spPr>
          <a:xfrm>
            <a:off x="4354850" y="2511525"/>
            <a:ext cx="4572000" cy="23850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990850" y="781075"/>
            <a:ext cx="6373800" cy="66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solidFill>
                  <a:srgbClr val="000000"/>
                </a:solidFill>
              </a:rPr>
              <a:t>Introduction</a:t>
            </a:r>
            <a:endParaRPr>
              <a:solidFill>
                <a:srgbClr val="000000"/>
              </a:solidFill>
            </a:endParaRPr>
          </a:p>
        </p:txBody>
      </p:sp>
      <p:sp>
        <p:nvSpPr>
          <p:cNvPr id="173" name="Google Shape;173;p16"/>
          <p:cNvSpPr txBox="1">
            <a:spLocks noGrp="1"/>
          </p:cNvSpPr>
          <p:nvPr>
            <p:ph type="body" idx="1"/>
          </p:nvPr>
        </p:nvSpPr>
        <p:spPr>
          <a:xfrm>
            <a:off x="328950" y="1582775"/>
            <a:ext cx="4412700" cy="332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solidFill>
                  <a:srgbClr val="000000"/>
                </a:solidFill>
                <a:latin typeface="Times New Roman"/>
                <a:ea typeface="Times New Roman"/>
                <a:cs typeface="Times New Roman"/>
                <a:sym typeface="Times New Roman"/>
              </a:rPr>
              <a:t>2014: 4,000 people; by 2019: 300,000 people</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HIV testing, products for reproductive health, cancer screening</a:t>
            </a:r>
            <a:endParaRPr sz="16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Power of music </a:t>
            </a:r>
            <a:endParaRPr sz="1600">
              <a:solidFill>
                <a:srgbClr val="000000"/>
              </a:solidFill>
              <a:latin typeface="Times New Roman"/>
              <a:ea typeface="Times New Roman"/>
              <a:cs typeface="Times New Roman"/>
              <a:sym typeface="Times New Roman"/>
            </a:endParaRPr>
          </a:p>
          <a:p>
            <a:pPr marL="914400" lvl="1"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GLIs reflection: strengthen women participation and increase numbers </a:t>
            </a:r>
            <a:endParaRPr sz="1600">
              <a:solidFill>
                <a:srgbClr val="000000"/>
              </a:solidFill>
              <a:latin typeface="Times New Roman"/>
              <a:ea typeface="Times New Roman"/>
              <a:cs typeface="Times New Roman"/>
              <a:sym typeface="Times New Roman"/>
            </a:endParaRPr>
          </a:p>
          <a:p>
            <a:pPr marL="91440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Goal: understand the existing barriers and provide recommendations</a:t>
            </a:r>
            <a:endParaRPr sz="16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a:p>
        </p:txBody>
      </p:sp>
      <p:pic>
        <p:nvPicPr>
          <p:cNvPr id="174" name="Google Shape;174;p16"/>
          <p:cNvPicPr preferRelativeResize="0"/>
          <p:nvPr/>
        </p:nvPicPr>
        <p:blipFill>
          <a:blip r:embed="rId3">
            <a:alphaModFix/>
          </a:blip>
          <a:stretch>
            <a:fillRect/>
          </a:stretch>
        </p:blipFill>
        <p:spPr>
          <a:xfrm>
            <a:off x="4741647" y="0"/>
            <a:ext cx="4373325" cy="2903875"/>
          </a:xfrm>
          <a:prstGeom prst="rect">
            <a:avLst/>
          </a:prstGeom>
          <a:noFill/>
          <a:ln>
            <a:noFill/>
          </a:ln>
        </p:spPr>
      </p:pic>
      <p:pic>
        <p:nvPicPr>
          <p:cNvPr id="175" name="Google Shape;175;p16"/>
          <p:cNvPicPr preferRelativeResize="0"/>
          <p:nvPr/>
        </p:nvPicPr>
        <p:blipFill>
          <a:blip r:embed="rId4">
            <a:alphaModFix/>
          </a:blip>
          <a:stretch>
            <a:fillRect/>
          </a:stretch>
        </p:blipFill>
        <p:spPr>
          <a:xfrm>
            <a:off x="4741650" y="2501775"/>
            <a:ext cx="4373323" cy="26417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Common Theme...</a:t>
            </a:r>
            <a:endParaRPr/>
          </a:p>
        </p:txBody>
      </p:sp>
      <p:sp>
        <p:nvSpPr>
          <p:cNvPr id="293" name="Google Shape;293;p34"/>
          <p:cNvSpPr txBox="1">
            <a:spLocks noGrp="1"/>
          </p:cNvSpPr>
          <p:nvPr>
            <p:ph type="body" idx="1"/>
          </p:nvPr>
        </p:nvSpPr>
        <p:spPr>
          <a:xfrm>
            <a:off x="514800" y="1582773"/>
            <a:ext cx="6373800" cy="1268100"/>
          </a:xfrm>
          <a:prstGeom prst="rect">
            <a:avLst/>
          </a:prstGeom>
        </p:spPr>
        <p:txBody>
          <a:bodyPr spcFirstLastPara="1" wrap="square" lIns="0" tIns="0" rIns="0" bIns="0" anchor="t" anchorCtr="0">
            <a:noAutofit/>
          </a:bodyPr>
          <a:lstStyle/>
          <a:p>
            <a:pPr marL="457200" lvl="0" indent="-381000" algn="l" rtl="0">
              <a:spcBef>
                <a:spcPts val="600"/>
              </a:spcBef>
              <a:spcAft>
                <a:spcPts val="0"/>
              </a:spcAft>
              <a:buClr>
                <a:srgbClr val="000000"/>
              </a:buClr>
              <a:buSzPts val="2400"/>
              <a:buChar char="▸"/>
            </a:pPr>
            <a:r>
              <a:rPr lang="en">
                <a:solidFill>
                  <a:srgbClr val="000000"/>
                </a:solidFill>
              </a:rPr>
              <a:t>Women’s Empowerment Research </a:t>
            </a:r>
            <a:endParaRPr>
              <a:solidFill>
                <a:srgbClr val="000000"/>
              </a:solidFill>
            </a:endParaRPr>
          </a:p>
          <a:p>
            <a:pPr marL="457200" lvl="0" indent="-381000" algn="l" rtl="0">
              <a:spcBef>
                <a:spcPts val="0"/>
              </a:spcBef>
              <a:spcAft>
                <a:spcPts val="0"/>
              </a:spcAft>
              <a:buClr>
                <a:srgbClr val="000000"/>
              </a:buClr>
              <a:buSzPts val="2400"/>
              <a:buChar char="▸"/>
            </a:pPr>
            <a:r>
              <a:rPr lang="en">
                <a:solidFill>
                  <a:srgbClr val="000000"/>
                </a:solidFill>
              </a:rPr>
              <a:t>Women’s Empowerment Organizations</a:t>
            </a:r>
            <a:endParaRPr>
              <a:solidFill>
                <a:srgbClr val="000000"/>
              </a:solidFill>
            </a:endParaRPr>
          </a:p>
          <a:p>
            <a:pPr marL="0" lvl="0" indent="0" algn="l" rtl="0">
              <a:spcBef>
                <a:spcPts val="600"/>
              </a:spcBef>
              <a:spcAft>
                <a:spcPts val="0"/>
              </a:spcAft>
              <a:buNone/>
            </a:pPr>
            <a:endParaRPr/>
          </a:p>
        </p:txBody>
      </p:sp>
      <p:pic>
        <p:nvPicPr>
          <p:cNvPr id="294" name="Google Shape;294;p34"/>
          <p:cNvPicPr preferRelativeResize="0"/>
          <p:nvPr/>
        </p:nvPicPr>
        <p:blipFill>
          <a:blip r:embed="rId3">
            <a:alphaModFix/>
          </a:blip>
          <a:stretch>
            <a:fillRect/>
          </a:stretch>
        </p:blipFill>
        <p:spPr>
          <a:xfrm>
            <a:off x="3380716" y="3230875"/>
            <a:ext cx="2382579" cy="1407398"/>
          </a:xfrm>
          <a:prstGeom prst="rect">
            <a:avLst/>
          </a:prstGeom>
          <a:noFill/>
          <a:ln>
            <a:noFill/>
          </a:ln>
        </p:spPr>
      </p:pic>
      <p:pic>
        <p:nvPicPr>
          <p:cNvPr id="295" name="Google Shape;295;p34"/>
          <p:cNvPicPr preferRelativeResize="0"/>
          <p:nvPr/>
        </p:nvPicPr>
        <p:blipFill>
          <a:blip r:embed="rId4">
            <a:alphaModFix/>
          </a:blip>
          <a:stretch>
            <a:fillRect/>
          </a:stretch>
        </p:blipFill>
        <p:spPr>
          <a:xfrm>
            <a:off x="650583" y="3230875"/>
            <a:ext cx="2345666" cy="140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514800" y="809150"/>
            <a:ext cx="78789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Recommendations to GLI Board   </a:t>
            </a:r>
            <a:endParaRPr/>
          </a:p>
        </p:txBody>
      </p:sp>
      <p:sp>
        <p:nvSpPr>
          <p:cNvPr id="301" name="Google Shape;301;p35"/>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Possible Partnerships With Women’s Empowerment Groups Across Africa </a:t>
            </a:r>
            <a:endParaRPr/>
          </a:p>
          <a:p>
            <a:pPr marL="457200" lvl="0" indent="-317500" algn="l" rtl="0">
              <a:spcBef>
                <a:spcPts val="600"/>
              </a:spcBef>
              <a:spcAft>
                <a:spcPts val="0"/>
              </a:spcAft>
              <a:buClr>
                <a:srgbClr val="000000"/>
              </a:buClr>
              <a:buSzPts val="1400"/>
              <a:buChar char="▸"/>
            </a:pPr>
            <a:r>
              <a:rPr lang="en" sz="1400">
                <a:solidFill>
                  <a:srgbClr val="000000"/>
                </a:solidFill>
              </a:rPr>
              <a:t>Forming Partnerships and Increasing Awareness of GLI’s message to Women Empowerment </a:t>
            </a:r>
            <a:endParaRPr sz="1400">
              <a:solidFill>
                <a:srgbClr val="000000"/>
              </a:solidFill>
            </a:endParaRPr>
          </a:p>
          <a:p>
            <a:pPr marL="457200" lvl="0" indent="-317500" algn="l" rtl="0">
              <a:spcBef>
                <a:spcPts val="0"/>
              </a:spcBef>
              <a:spcAft>
                <a:spcPts val="0"/>
              </a:spcAft>
              <a:buClr>
                <a:srgbClr val="000000"/>
              </a:buClr>
              <a:buSzPts val="1400"/>
              <a:buChar char="▸"/>
            </a:pPr>
            <a:r>
              <a:rPr lang="en" sz="1300">
                <a:solidFill>
                  <a:srgbClr val="020202"/>
                </a:solidFill>
              </a:rPr>
              <a:t>Increase of Awareness we can see an Decrease in Stigmatization of HIV</a:t>
            </a:r>
            <a:endParaRPr sz="1300">
              <a:solidFill>
                <a:srgbClr val="020202"/>
              </a:solidFill>
            </a:endParaRPr>
          </a:p>
          <a:p>
            <a:pPr marL="457200" lvl="0" indent="-311150" algn="l" rtl="0">
              <a:spcBef>
                <a:spcPts val="0"/>
              </a:spcBef>
              <a:spcAft>
                <a:spcPts val="0"/>
              </a:spcAft>
              <a:buClr>
                <a:srgbClr val="020202"/>
              </a:buClr>
              <a:buSzPts val="1300"/>
              <a:buChar char="▸"/>
            </a:pPr>
            <a:r>
              <a:rPr lang="en" sz="1300">
                <a:solidFill>
                  <a:srgbClr val="020202"/>
                </a:solidFill>
              </a:rPr>
              <a:t>Promoting Positive Cultural Change </a:t>
            </a:r>
            <a:endParaRPr sz="1300">
              <a:solidFill>
                <a:srgbClr val="020202"/>
              </a:solidFill>
            </a:endParaRPr>
          </a:p>
          <a:p>
            <a:pPr marL="457200" lvl="0" indent="-311150" algn="l" rtl="0">
              <a:spcBef>
                <a:spcPts val="0"/>
              </a:spcBef>
              <a:spcAft>
                <a:spcPts val="0"/>
              </a:spcAft>
              <a:buClr>
                <a:srgbClr val="020202"/>
              </a:buClr>
              <a:buSzPts val="1300"/>
              <a:buChar char="▸"/>
            </a:pPr>
            <a:r>
              <a:rPr lang="en" sz="1300">
                <a:solidFill>
                  <a:srgbClr val="020202"/>
                </a:solidFill>
              </a:rPr>
              <a:t>Timing of Concert? Male Involvement/ Intervention</a:t>
            </a:r>
            <a:endParaRPr sz="1300">
              <a:solidFill>
                <a:srgbClr val="020202"/>
              </a:solidFill>
            </a:endParaRPr>
          </a:p>
          <a:p>
            <a:pPr marL="0" lvl="0" indent="0" algn="l" rtl="0">
              <a:spcBef>
                <a:spcPts val="600"/>
              </a:spcBef>
              <a:spcAft>
                <a:spcPts val="0"/>
              </a:spcAft>
              <a:buNone/>
            </a:pPr>
            <a:endParaRPr sz="1300">
              <a:solidFill>
                <a:srgbClr val="020202"/>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Recommendations cont. </a:t>
            </a:r>
            <a:endParaRPr/>
          </a:p>
        </p:txBody>
      </p:sp>
      <p:sp>
        <p:nvSpPr>
          <p:cNvPr id="307" name="Google Shape;307;p36"/>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Video clips</a:t>
            </a:r>
            <a:endParaRPr sz="1700">
              <a:solidFill>
                <a:srgbClr val="000000"/>
              </a:solidFill>
              <a:latin typeface="Times New Roman"/>
              <a:ea typeface="Times New Roman"/>
              <a:cs typeface="Times New Roman"/>
              <a:sym typeface="Times New Roman"/>
            </a:endParaRPr>
          </a:p>
          <a:p>
            <a:pPr marL="914400" lvl="1"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GLI to reach out to popular figures for the dissemination of messages — video to be screened during concert breaks</a:t>
            </a:r>
            <a:endParaRPr sz="1700">
              <a:solidFill>
                <a:srgbClr val="000000"/>
              </a:solidFill>
              <a:latin typeface="Times New Roman"/>
              <a:ea typeface="Times New Roman"/>
              <a:cs typeface="Times New Roman"/>
              <a:sym typeface="Times New Roman"/>
            </a:endParaRPr>
          </a:p>
          <a:p>
            <a:pPr marL="1371600" lvl="2"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“Let’s talk about it!”</a:t>
            </a:r>
            <a:endParaRPr sz="1700">
              <a:solidFill>
                <a:srgbClr val="000000"/>
              </a:solidFill>
              <a:latin typeface="Times New Roman"/>
              <a:ea typeface="Times New Roman"/>
              <a:cs typeface="Times New Roman"/>
              <a:sym typeface="Times New Roman"/>
            </a:endParaRPr>
          </a:p>
          <a:p>
            <a:pPr marL="1371600" lvl="2"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“My wife and I have conversations </a:t>
            </a:r>
            <a:r>
              <a:rPr lang="en" sz="1700">
                <a:solidFill>
                  <a:srgbClr val="000000"/>
                </a:solidFill>
              </a:rPr>
              <a:t>about</a:t>
            </a:r>
            <a:r>
              <a:rPr lang="en" sz="1700">
                <a:solidFill>
                  <a:srgbClr val="000000"/>
                </a:solidFill>
                <a:latin typeface="Times New Roman"/>
                <a:ea typeface="Times New Roman"/>
                <a:cs typeface="Times New Roman"/>
                <a:sym typeface="Times New Roman"/>
              </a:rPr>
              <a:t> HIV/AIDS and we practice safe sex” </a:t>
            </a:r>
            <a:endParaRPr sz="1700">
              <a:solidFill>
                <a:srgbClr val="000000"/>
              </a:solidFill>
              <a:latin typeface="Times New Roman"/>
              <a:ea typeface="Times New Roman"/>
              <a:cs typeface="Times New Roman"/>
              <a:sym typeface="Times New Roman"/>
            </a:endParaRPr>
          </a:p>
          <a:p>
            <a:pPr marL="1371600" lvl="2"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“I am attending the concert with my wife, how about you?” </a:t>
            </a:r>
            <a:endParaRPr sz="1700">
              <a:solidFill>
                <a:srgbClr val="000000"/>
              </a:solidFill>
              <a:latin typeface="Times New Roman"/>
              <a:ea typeface="Times New Roman"/>
              <a:cs typeface="Times New Roman"/>
              <a:sym typeface="Times New Roman"/>
            </a:endParaRPr>
          </a:p>
          <a:p>
            <a:pPr marL="1371600" lvl="2" indent="-336550" algn="l" rtl="0">
              <a:spcBef>
                <a:spcPts val="0"/>
              </a:spcBef>
              <a:spcAft>
                <a:spcPts val="0"/>
              </a:spcAft>
              <a:buClr>
                <a:srgbClr val="000000"/>
              </a:buClr>
              <a:buSzPts val="1700"/>
              <a:buFont typeface="Times New Roman"/>
              <a:buChar char="▹"/>
            </a:pPr>
            <a:r>
              <a:rPr lang="en" sz="1700">
                <a:solidFill>
                  <a:srgbClr val="000000"/>
                </a:solidFill>
                <a:latin typeface="Times New Roman"/>
                <a:ea typeface="Times New Roman"/>
                <a:cs typeface="Times New Roman"/>
                <a:sym typeface="Times New Roman"/>
              </a:rPr>
              <a:t>“Concerts are more fun if you are together with your loved one”</a:t>
            </a:r>
            <a:endParaRPr sz="17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1"/>
        <p:cNvGrpSpPr/>
        <p:nvPr/>
      </p:nvGrpSpPr>
      <p:grpSpPr>
        <a:xfrm>
          <a:off x="0" y="0"/>
          <a:ext cx="0" cy="0"/>
          <a:chOff x="0" y="0"/>
          <a:chExt cx="0" cy="0"/>
        </a:xfrm>
      </p:grpSpPr>
      <p:sp>
        <p:nvSpPr>
          <p:cNvPr id="312" name="Google Shape;312;p37"/>
          <p:cNvSpPr txBox="1">
            <a:spLocks noGrp="1"/>
          </p:cNvSpPr>
          <p:nvPr>
            <p:ph type="title"/>
          </p:nvPr>
        </p:nvSpPr>
        <p:spPr>
          <a:xfrm>
            <a:off x="327425" y="809150"/>
            <a:ext cx="6373800" cy="665100"/>
          </a:xfrm>
          <a:prstGeom prst="rect">
            <a:avLst/>
          </a:prstGeom>
          <a:noFill/>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Challenges </a:t>
            </a:r>
            <a:endParaRPr>
              <a:solidFill>
                <a:srgbClr val="000000"/>
              </a:solidFill>
            </a:endParaRPr>
          </a:p>
        </p:txBody>
      </p:sp>
      <p:sp>
        <p:nvSpPr>
          <p:cNvPr id="313" name="Google Shape;313;p37"/>
          <p:cNvSpPr txBox="1">
            <a:spLocks noGrp="1"/>
          </p:cNvSpPr>
          <p:nvPr>
            <p:ph type="body" idx="1"/>
          </p:nvPr>
        </p:nvSpPr>
        <p:spPr>
          <a:xfrm>
            <a:off x="327425" y="1592150"/>
            <a:ext cx="7429200" cy="3378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000000"/>
              </a:buClr>
              <a:buSzPts val="2400"/>
              <a:buChar char="➢"/>
            </a:pPr>
            <a:r>
              <a:rPr lang="en">
                <a:solidFill>
                  <a:srgbClr val="000000"/>
                </a:solidFill>
              </a:rPr>
              <a:t>Limited time </a:t>
            </a:r>
            <a:endParaRPr>
              <a:solidFill>
                <a:srgbClr val="000000"/>
              </a:solidFill>
            </a:endParaRPr>
          </a:p>
          <a:p>
            <a:pPr marL="457200" lvl="0" indent="-381000" algn="l" rtl="0">
              <a:spcBef>
                <a:spcPts val="0"/>
              </a:spcBef>
              <a:spcAft>
                <a:spcPts val="0"/>
              </a:spcAft>
              <a:buClr>
                <a:srgbClr val="000000"/>
              </a:buClr>
              <a:buSzPts val="2400"/>
              <a:buChar char="➢"/>
            </a:pPr>
            <a:r>
              <a:rPr lang="en">
                <a:solidFill>
                  <a:srgbClr val="000000"/>
                </a:solidFill>
              </a:rPr>
              <a:t>Some stakeholders  were not willing to be interviewed</a:t>
            </a:r>
            <a:endParaRPr>
              <a:solidFill>
                <a:srgbClr val="000000"/>
              </a:solidFill>
            </a:endParaRPr>
          </a:p>
          <a:p>
            <a:pPr marL="457200" lvl="0" indent="-381000" algn="l" rtl="0">
              <a:spcBef>
                <a:spcPts val="0"/>
              </a:spcBef>
              <a:spcAft>
                <a:spcPts val="0"/>
              </a:spcAft>
              <a:buClr>
                <a:srgbClr val="000000"/>
              </a:buClr>
              <a:buSzPts val="2400"/>
              <a:buChar char="➢"/>
            </a:pPr>
            <a:r>
              <a:rPr lang="en">
                <a:solidFill>
                  <a:srgbClr val="000000"/>
                </a:solidFill>
              </a:rPr>
              <a:t>Unable to reach out to stakeholders in far rural communities (network/far distance)</a:t>
            </a:r>
            <a:endParaRPr>
              <a:solidFill>
                <a:srgbClr val="000000"/>
              </a:solidFill>
            </a:endParaRPr>
          </a:p>
          <a:p>
            <a:pPr marL="457200" lvl="0" indent="-381000" algn="l" rtl="0">
              <a:spcBef>
                <a:spcPts val="0"/>
              </a:spcBef>
              <a:spcAft>
                <a:spcPts val="0"/>
              </a:spcAft>
              <a:buClr>
                <a:srgbClr val="000000"/>
              </a:buClr>
              <a:buSzPts val="2400"/>
              <a:buChar char="➢"/>
            </a:pPr>
            <a:r>
              <a:rPr lang="en">
                <a:solidFill>
                  <a:srgbClr val="000000"/>
                </a:solidFill>
              </a:rPr>
              <a:t>Incurred costs in form of transport and Airtime </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7"/>
        <p:cNvGrpSpPr/>
        <p:nvPr/>
      </p:nvGrpSpPr>
      <p:grpSpPr>
        <a:xfrm>
          <a:off x="0" y="0"/>
          <a:ext cx="0" cy="0"/>
          <a:chOff x="0" y="0"/>
          <a:chExt cx="0" cy="0"/>
        </a:xfrm>
      </p:grpSpPr>
      <p:pic>
        <p:nvPicPr>
          <p:cNvPr id="318" name="Google Shape;318;p38"/>
          <p:cNvPicPr preferRelativeResize="0"/>
          <p:nvPr/>
        </p:nvPicPr>
        <p:blipFill>
          <a:blip r:embed="rId3">
            <a:alphaModFix/>
          </a:blip>
          <a:stretch>
            <a:fillRect/>
          </a:stretch>
        </p:blipFill>
        <p:spPr>
          <a:xfrm>
            <a:off x="914400" y="1057275"/>
            <a:ext cx="7620000" cy="3333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sp>
        <p:nvSpPr>
          <p:cNvPr id="323" name="Google Shape;323;p39"/>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References</a:t>
            </a:r>
            <a:endParaRPr/>
          </a:p>
        </p:txBody>
      </p:sp>
      <p:sp>
        <p:nvSpPr>
          <p:cNvPr id="324" name="Google Shape;324;p39"/>
          <p:cNvSpPr txBox="1">
            <a:spLocks noGrp="1"/>
          </p:cNvSpPr>
          <p:nvPr>
            <p:ph type="body" idx="1"/>
          </p:nvPr>
        </p:nvSpPr>
        <p:spPr>
          <a:xfrm>
            <a:off x="514800" y="1582775"/>
            <a:ext cx="8562600" cy="35607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 sz="1100">
                <a:solidFill>
                  <a:srgbClr val="000000"/>
                </a:solidFill>
              </a:rPr>
              <a:t>Adams, Jessica, et al. “Music as a Vehicle for Reducing HIV Stigma and Increasing Access to Testing in Rural Uganda: A Quasi-Experimental, Mixed-Methods Study.” </a:t>
            </a:r>
            <a:r>
              <a:rPr lang="en" sz="1100" i="1">
                <a:solidFill>
                  <a:srgbClr val="000000"/>
                </a:solidFill>
              </a:rPr>
              <a:t>Sociology International Journal</a:t>
            </a:r>
            <a:r>
              <a:rPr lang="en" sz="1100">
                <a:solidFill>
                  <a:srgbClr val="000000"/>
                </a:solidFill>
              </a:rPr>
              <a:t>, vol. 3, no. 6, 2019, doi:10.15406/sij.2019.03.00208.</a:t>
            </a:r>
            <a:endParaRPr sz="1100">
              <a:solidFill>
                <a:srgbClr val="000000"/>
              </a:solidFill>
            </a:endParaRPr>
          </a:p>
          <a:p>
            <a:pPr marL="0" lvl="0" indent="0" algn="l" rtl="0">
              <a:spcBef>
                <a:spcPts val="1200"/>
              </a:spcBef>
              <a:spcAft>
                <a:spcPts val="0"/>
              </a:spcAft>
              <a:buNone/>
            </a:pPr>
            <a:r>
              <a:rPr lang="en" sz="1100">
                <a:solidFill>
                  <a:srgbClr val="000000"/>
                </a:solidFill>
                <a:highlight>
                  <a:srgbClr val="FFFFFF"/>
                </a:highlight>
              </a:rPr>
              <a:t>Asaolu IO, Alaofè H, Gunn JKL, Adu AK, Monroy AJ, Ehiri JE, Hayden MH and Ernst KC (2018) Measuring Women's Empowerment in Sub-Saharan Africa: Exploratory and Confirmatory Factor Analyses of the Demographic and Health Surveys. </a:t>
            </a:r>
            <a:r>
              <a:rPr lang="en" sz="1100" i="1">
                <a:solidFill>
                  <a:srgbClr val="000000"/>
                </a:solidFill>
                <a:highlight>
                  <a:srgbClr val="FFFFFF"/>
                </a:highlight>
              </a:rPr>
              <a:t>Front. Psychol</a:t>
            </a:r>
            <a:r>
              <a:rPr lang="en" sz="1100">
                <a:solidFill>
                  <a:srgbClr val="000000"/>
                </a:solidFill>
                <a:highlight>
                  <a:srgbClr val="FFFFFF"/>
                </a:highlight>
              </a:rPr>
              <a:t>. </a:t>
            </a:r>
            <a:endParaRPr sz="1100">
              <a:solidFill>
                <a:srgbClr val="000000"/>
              </a:solidFill>
              <a:highlight>
                <a:srgbClr val="FFFFFF"/>
              </a:highlight>
            </a:endParaRPr>
          </a:p>
          <a:p>
            <a:pPr marL="0" lvl="0" indent="0" algn="l" rtl="0">
              <a:spcBef>
                <a:spcPts val="0"/>
              </a:spcBef>
              <a:spcAft>
                <a:spcPts val="0"/>
              </a:spcAft>
              <a:buNone/>
            </a:pPr>
            <a:endParaRPr sz="1100">
              <a:solidFill>
                <a:srgbClr val="000000"/>
              </a:solidFill>
              <a:highlight>
                <a:srgbClr val="FFFFFF"/>
              </a:highlight>
            </a:endParaRPr>
          </a:p>
          <a:p>
            <a:pPr marL="0" lvl="0" indent="0" algn="l" rtl="0">
              <a:spcBef>
                <a:spcPts val="0"/>
              </a:spcBef>
              <a:spcAft>
                <a:spcPts val="0"/>
              </a:spcAft>
              <a:buNone/>
            </a:pPr>
            <a:r>
              <a:rPr lang="en" sz="1100">
                <a:solidFill>
                  <a:srgbClr val="000000"/>
                </a:solidFill>
                <a:highlight>
                  <a:srgbClr val="FFFFFF"/>
                </a:highlight>
              </a:rPr>
              <a:t>Gibbs, Andrew, et al. “Combined Structural Interventions for Gender Equality and Livelihood Security: a Critical Review of the Evidence from Southern and Eastern Africa and the Implications for Young People.” </a:t>
            </a:r>
            <a:r>
              <a:rPr lang="en" sz="1100" i="1">
                <a:solidFill>
                  <a:srgbClr val="000000"/>
                </a:solidFill>
                <a:highlight>
                  <a:srgbClr val="FFFFFF"/>
                </a:highlight>
              </a:rPr>
              <a:t>Journal of the International AIDS Society</a:t>
            </a:r>
            <a:r>
              <a:rPr lang="en" sz="1100">
                <a:solidFill>
                  <a:srgbClr val="000000"/>
                </a:solidFill>
                <a:highlight>
                  <a:srgbClr val="FFFFFF"/>
                </a:highlight>
              </a:rPr>
              <a:t>, vol. 15, no. 3</a:t>
            </a:r>
            <a:endParaRPr sz="1100">
              <a:solidFill>
                <a:srgbClr val="000000"/>
              </a:solidFill>
              <a:highlight>
                <a:srgbClr val="FFFFFF"/>
              </a:highlight>
            </a:endParaRPr>
          </a:p>
          <a:p>
            <a:pPr marL="0" lvl="0" indent="0" algn="l" rtl="0">
              <a:spcBef>
                <a:spcPts val="1200"/>
              </a:spcBef>
              <a:spcAft>
                <a:spcPts val="0"/>
              </a:spcAft>
              <a:buNone/>
            </a:pPr>
            <a:r>
              <a:rPr lang="en" sz="1100">
                <a:solidFill>
                  <a:srgbClr val="000000"/>
                </a:solidFill>
                <a:highlight>
                  <a:srgbClr val="FFFFFF"/>
                </a:highlight>
              </a:rPr>
              <a:t>Green EC, Halperin DT, Nantulya V, Hogle JA. Uganda's HIV prevention success: the role of sexual behavior change and the national response. </a:t>
            </a:r>
            <a:r>
              <a:rPr lang="en" sz="1100" i="1">
                <a:solidFill>
                  <a:srgbClr val="000000"/>
                </a:solidFill>
                <a:highlight>
                  <a:srgbClr val="FFFFFF"/>
                </a:highlight>
              </a:rPr>
              <a:t>AIDS Behav</a:t>
            </a:r>
            <a:r>
              <a:rPr lang="en" sz="1100">
                <a:solidFill>
                  <a:srgbClr val="000000"/>
                </a:solidFill>
                <a:highlight>
                  <a:srgbClr val="FFFFFF"/>
                </a:highlight>
              </a:rPr>
              <a:t>. 2006;10(4):335-350. doi:10.1007/s10461-006-9073-y</a:t>
            </a:r>
            <a:endParaRPr sz="1100">
              <a:solidFill>
                <a:srgbClr val="000000"/>
              </a:solidFill>
              <a:highlight>
                <a:srgbClr val="FFFFFF"/>
              </a:highlight>
            </a:endParaRPr>
          </a:p>
          <a:p>
            <a:pPr marL="0" lvl="0" indent="0" algn="l" rtl="0">
              <a:spcBef>
                <a:spcPts val="1200"/>
              </a:spcBef>
              <a:spcAft>
                <a:spcPts val="0"/>
              </a:spcAft>
              <a:buNone/>
            </a:pPr>
            <a:r>
              <a:rPr lang="en" sz="1100">
                <a:solidFill>
                  <a:srgbClr val="000000"/>
                </a:solidFill>
              </a:rPr>
              <a:t>Hussein, Julia, and Laura Ferguson. “Eliminating Stigma and Discrimination in Sexual and Reproductive Health Care: a Public Health Imperative.” </a:t>
            </a:r>
            <a:r>
              <a:rPr lang="en" sz="1100" i="1">
                <a:solidFill>
                  <a:srgbClr val="000000"/>
                </a:solidFill>
              </a:rPr>
              <a:t>Sexual and Reproductive Health Matters</a:t>
            </a:r>
            <a:r>
              <a:rPr lang="en" sz="1100">
                <a:solidFill>
                  <a:srgbClr val="000000"/>
                </a:solidFill>
              </a:rPr>
              <a:t>, vol. 27, no. 3, 2019, pp. 1–5., doi:10.1080/26410397.2019.1697103.</a:t>
            </a:r>
            <a:endParaRPr sz="1100">
              <a:solidFill>
                <a:srgbClr val="000000"/>
              </a:solidFill>
              <a:highlight>
                <a:srgbClr val="FFFFFF"/>
              </a:highlight>
            </a:endParaRPr>
          </a:p>
          <a:p>
            <a:pPr marL="0" lvl="0" indent="0" algn="l" rtl="0">
              <a:spcBef>
                <a:spcPts val="1200"/>
              </a:spcBef>
              <a:spcAft>
                <a:spcPts val="0"/>
              </a:spcAft>
              <a:buNone/>
            </a:pPr>
            <a:r>
              <a:rPr lang="en" sz="1100">
                <a:solidFill>
                  <a:srgbClr val="000000"/>
                </a:solidFill>
                <a:highlight>
                  <a:srgbClr val="FFFFFF"/>
                </a:highlight>
              </a:rPr>
              <a:t>Kleinman S, Talbot JR, Harris J, Ellner A. </a:t>
            </a:r>
            <a:r>
              <a:rPr lang="en" sz="1100" u="sng">
                <a:solidFill>
                  <a:srgbClr val="000000"/>
                </a:solidFill>
                <a:highlight>
                  <a:srgbClr val="FFFFFF"/>
                </a:highlight>
                <a:hlinkClick r:id="rId3">
                  <a:extLst>
                    <a:ext uri="{A12FA001-AC4F-418D-AE19-62706E023703}">
                      <ahyp:hlinkClr xmlns:ahyp="http://schemas.microsoft.com/office/drawing/2018/hyperlinkcolor" val="tx"/>
                    </a:ext>
                  </a:extLst>
                </a:hlinkClick>
              </a:rPr>
              <a:t>The AIDS Support Organization (TASO) of Uganda</a:t>
            </a:r>
            <a:r>
              <a:rPr lang="en" sz="1100">
                <a:solidFill>
                  <a:srgbClr val="000000"/>
                </a:solidFill>
                <a:highlight>
                  <a:srgbClr val="FFFFFF"/>
                </a:highlight>
              </a:rPr>
              <a:t>. Harvard Business Publishing. 2011.</a:t>
            </a:r>
            <a:endParaRPr sz="1100">
              <a:solidFill>
                <a:srgbClr val="000000"/>
              </a:solidFill>
              <a:highlight>
                <a:srgbClr val="FFFFFF"/>
              </a:highlight>
            </a:endParaRPr>
          </a:p>
          <a:p>
            <a:pPr marL="0" lvl="0" indent="0" algn="l" rtl="0">
              <a:spcBef>
                <a:spcPts val="0"/>
              </a:spcBef>
              <a:spcAft>
                <a:spcPts val="0"/>
              </a:spcAft>
              <a:buNone/>
            </a:pPr>
            <a:endParaRPr sz="900">
              <a:solidFill>
                <a:srgbClr val="000000"/>
              </a:solidFill>
              <a:highlight>
                <a:srgbClr val="FFFFFF"/>
              </a:highlight>
            </a:endParaRPr>
          </a:p>
          <a:p>
            <a:pPr marL="0" lvl="0" indent="0" algn="l" rtl="0">
              <a:spcBef>
                <a:spcPts val="0"/>
              </a:spcBef>
              <a:spcAft>
                <a:spcPts val="0"/>
              </a:spcAft>
              <a:buNone/>
            </a:pPr>
            <a:r>
              <a:rPr lang="en" sz="900">
                <a:solidFill>
                  <a:srgbClr val="000000"/>
                </a:solidFill>
                <a:highlight>
                  <a:srgbClr val="FFFFFF"/>
                </a:highlight>
              </a:rPr>
              <a:t>Remaining can be found in the final paper. </a:t>
            </a:r>
            <a:endParaRPr sz="900">
              <a:solidFill>
                <a:srgbClr val="000000"/>
              </a:solidFill>
              <a:highlight>
                <a:srgbClr val="FFFFFF"/>
              </a:highlight>
            </a:endParaRPr>
          </a:p>
          <a:p>
            <a:pPr marL="0" lvl="0" indent="457200" algn="l" rtl="0">
              <a:spcBef>
                <a:spcPts val="0"/>
              </a:spcBef>
              <a:spcAft>
                <a:spcPts val="0"/>
              </a:spcAft>
              <a:buNone/>
            </a:pPr>
            <a:endParaRPr sz="900">
              <a:solidFill>
                <a:srgbClr val="000000"/>
              </a:solidFill>
              <a:highlight>
                <a:srgbClr val="FFFFFF"/>
              </a:highlight>
            </a:endParaRPr>
          </a:p>
          <a:p>
            <a:pPr marL="0" lvl="0" indent="0" algn="l" rtl="0">
              <a:spcBef>
                <a:spcPts val="600"/>
              </a:spcBef>
              <a:spcAft>
                <a:spcPts val="0"/>
              </a:spcAft>
              <a:buNone/>
            </a:pP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Literature Review</a:t>
            </a:r>
            <a:endParaRPr/>
          </a:p>
        </p:txBody>
      </p:sp>
      <p:sp>
        <p:nvSpPr>
          <p:cNvPr id="181" name="Google Shape;181;p17"/>
          <p:cNvSpPr txBox="1">
            <a:spLocks noGrp="1"/>
          </p:cNvSpPr>
          <p:nvPr>
            <p:ph type="body" idx="1"/>
          </p:nvPr>
        </p:nvSpPr>
        <p:spPr>
          <a:xfrm>
            <a:off x="336800" y="1357925"/>
            <a:ext cx="7620900" cy="355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Social Context</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rPr>
              <a:t>Hussein and Ferguson (2019)</a:t>
            </a:r>
            <a:r>
              <a:rPr lang="en" sz="1500">
                <a:solidFill>
                  <a:srgbClr val="000000"/>
                </a:solidFill>
                <a:latin typeface="Times New Roman"/>
                <a:ea typeface="Times New Roman"/>
                <a:cs typeface="Times New Roman"/>
                <a:sym typeface="Times New Roman"/>
              </a:rPr>
              <a:t>: stigmatization is closely linked to the social and cultural context </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Parker and Aggleton (2003): “discrimination is supported by the concept of power, privilege, and dominance.” — social milieu and gendered hierarchy of Ugandan culture</a:t>
            </a: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Education</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Adams et. al (2019): GLI —Completion of high school associated with reduced negative attitudes towards HIV/AIDS</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Supported by UNFPA (2013): Educated women open to talking about HIV/AIDS.</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Tsai and Venkataramani (2015): DHS </a:t>
            </a:r>
            <a:r>
              <a:rPr lang="en" sz="1500">
                <a:solidFill>
                  <a:srgbClr val="000000"/>
                </a:solidFill>
              </a:rPr>
              <a:t>(</a:t>
            </a:r>
            <a:r>
              <a:rPr lang="en" sz="1200">
                <a:solidFill>
                  <a:srgbClr val="000000"/>
                </a:solidFill>
              </a:rPr>
              <a:t>implementation of the 1997 Primary Education Policy) </a:t>
            </a:r>
            <a:r>
              <a:rPr lang="en" sz="1500">
                <a:solidFill>
                  <a:srgbClr val="000000"/>
                </a:solidFill>
                <a:latin typeface="Times New Roman"/>
                <a:ea typeface="Times New Roman"/>
                <a:cs typeface="Times New Roman"/>
                <a:sym typeface="Times New Roman"/>
              </a:rPr>
              <a:t>— additional years of education does not have a causal effect: importance of both academic and social education </a:t>
            </a:r>
            <a:endParaRPr sz="1500">
              <a:solidFill>
                <a:srgbClr val="000000"/>
              </a:solidFill>
              <a:latin typeface="Times New Roman"/>
              <a:ea typeface="Times New Roman"/>
              <a:cs typeface="Times New Roman"/>
              <a:sym typeface="Times New Roman"/>
            </a:endParaRPr>
          </a:p>
          <a:p>
            <a:pPr marL="45720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 </a:t>
            </a:r>
            <a:endParaRPr/>
          </a:p>
        </p:txBody>
      </p:sp>
      <p:sp>
        <p:nvSpPr>
          <p:cNvPr id="187" name="Google Shape;187;p18"/>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Cultural/ Religious Leaders</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Promote inclusivity and address misconceptions</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rPr>
              <a:t>Zou et. al (2009)</a:t>
            </a:r>
            <a:r>
              <a:rPr lang="en" sz="1500">
                <a:solidFill>
                  <a:srgbClr val="000000"/>
                </a:solidFill>
                <a:latin typeface="Times New Roman"/>
                <a:ea typeface="Times New Roman"/>
                <a:cs typeface="Times New Roman"/>
                <a:sym typeface="Times New Roman"/>
              </a:rPr>
              <a:t>: some associate it with immoral behavior: punishment from God</a:t>
            </a:r>
            <a:endParaRPr sz="1500">
              <a:solidFill>
                <a:srgbClr val="000000"/>
              </a:solidFill>
              <a:latin typeface="Times New Roman"/>
              <a:ea typeface="Times New Roman"/>
              <a:cs typeface="Times New Roman"/>
              <a:sym typeface="Times New Roman"/>
            </a:endParaRPr>
          </a:p>
          <a:p>
            <a:pPr marL="91440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Women Organizations:</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USAID (2013): Empowerment: building confidence, helping navigate sickness, providing a safe space </a:t>
            </a:r>
            <a:endParaRPr sz="1500">
              <a:solidFill>
                <a:srgbClr val="000000"/>
              </a:solidFill>
              <a:latin typeface="Times New Roman"/>
              <a:ea typeface="Times New Roman"/>
              <a:cs typeface="Times New Roman"/>
              <a:sym typeface="Times New Roman"/>
            </a:endParaRPr>
          </a:p>
          <a:p>
            <a:pPr marL="914400" lvl="1"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Paudel and Baral (2015): Decreased feelings of isolation and shame, increase social networks, improve self-care behaviors </a:t>
            </a:r>
            <a:endParaRPr sz="1500">
              <a:solidFill>
                <a:srgbClr val="000000"/>
              </a:solidFill>
              <a:latin typeface="Times New Roman"/>
              <a:ea typeface="Times New Roman"/>
              <a:cs typeface="Times New Roman"/>
              <a:sym typeface="Times New Roman"/>
            </a:endParaRPr>
          </a:p>
          <a:p>
            <a:pPr marL="1371600" lvl="2" indent="-323850" algn="l" rtl="0">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Recommendation to be offered as a fundamental HIV/AIDS  service</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1"/>
        <p:cNvGrpSpPr/>
        <p:nvPr/>
      </p:nvGrpSpPr>
      <p:grpSpPr>
        <a:xfrm>
          <a:off x="0" y="0"/>
          <a:ext cx="0" cy="0"/>
          <a:chOff x="0" y="0"/>
          <a:chExt cx="0" cy="0"/>
        </a:xfrm>
      </p:grpSpPr>
      <p:sp>
        <p:nvSpPr>
          <p:cNvPr id="192" name="Google Shape;192;p19"/>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 </a:t>
            </a:r>
            <a:endParaRPr/>
          </a:p>
        </p:txBody>
      </p:sp>
      <p:sp>
        <p:nvSpPr>
          <p:cNvPr id="193" name="Google Shape;193;p19"/>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Health care</a:t>
            </a:r>
            <a:endParaRPr sz="1600">
              <a:solidFill>
                <a:srgbClr val="000000"/>
              </a:solidFill>
              <a:latin typeface="Times New Roman"/>
              <a:ea typeface="Times New Roman"/>
              <a:cs typeface="Times New Roman"/>
              <a:sym typeface="Times New Roman"/>
            </a:endParaRPr>
          </a:p>
          <a:p>
            <a:pPr marL="914400" lvl="1"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Kleinman et. al (2011): TASO (1980s) began free counseling, social support, mobilization</a:t>
            </a:r>
            <a:endParaRPr sz="1600">
              <a:solidFill>
                <a:srgbClr val="000000"/>
              </a:solidFill>
              <a:latin typeface="Times New Roman"/>
              <a:ea typeface="Times New Roman"/>
              <a:cs typeface="Times New Roman"/>
              <a:sym typeface="Times New Roman"/>
            </a:endParaRPr>
          </a:p>
          <a:p>
            <a:pPr marL="914400" lvl="1"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Nyblade et.al (2003): health care providers also belong in the same social and cultural milieu</a:t>
            </a:r>
            <a:endParaRPr sz="1600">
              <a:solidFill>
                <a:srgbClr val="000000"/>
              </a:solidFill>
              <a:latin typeface="Times New Roman"/>
              <a:ea typeface="Times New Roman"/>
              <a:cs typeface="Times New Roman"/>
              <a:sym typeface="Times New Roman"/>
            </a:endParaRPr>
          </a:p>
          <a:p>
            <a:pPr marL="1371600" lvl="2"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Compromises the quality of service, diagnosis, and treatment</a:t>
            </a:r>
            <a:endParaRPr sz="1600">
              <a:solidFill>
                <a:srgbClr val="000000"/>
              </a:solidFill>
              <a:latin typeface="Times New Roman"/>
              <a:ea typeface="Times New Roman"/>
              <a:cs typeface="Times New Roman"/>
              <a:sym typeface="Times New Roman"/>
            </a:endParaRPr>
          </a:p>
          <a:p>
            <a:pPr marL="1371600" lvl="2"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Discourages them to seek help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3048003" y="90300"/>
            <a:ext cx="3048000" cy="48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Project Development</a:t>
            </a:r>
            <a:endParaRPr/>
          </a:p>
        </p:txBody>
      </p:sp>
      <p:pic>
        <p:nvPicPr>
          <p:cNvPr id="199" name="Google Shape;199;p20"/>
          <p:cNvPicPr preferRelativeResize="0"/>
          <p:nvPr/>
        </p:nvPicPr>
        <p:blipFill>
          <a:blip r:embed="rId3">
            <a:alphaModFix/>
          </a:blip>
          <a:stretch>
            <a:fillRect/>
          </a:stretch>
        </p:blipFill>
        <p:spPr>
          <a:xfrm>
            <a:off x="162750" y="575700"/>
            <a:ext cx="3460670" cy="2987100"/>
          </a:xfrm>
          <a:prstGeom prst="rect">
            <a:avLst/>
          </a:prstGeom>
          <a:noFill/>
          <a:ln>
            <a:noFill/>
          </a:ln>
        </p:spPr>
      </p:pic>
      <p:pic>
        <p:nvPicPr>
          <p:cNvPr id="200" name="Google Shape;200;p20"/>
          <p:cNvPicPr preferRelativeResize="0"/>
          <p:nvPr/>
        </p:nvPicPr>
        <p:blipFill>
          <a:blip r:embed="rId4">
            <a:alphaModFix/>
          </a:blip>
          <a:stretch>
            <a:fillRect/>
          </a:stretch>
        </p:blipFill>
        <p:spPr>
          <a:xfrm>
            <a:off x="929941" y="1839675"/>
            <a:ext cx="3312683" cy="2987100"/>
          </a:xfrm>
          <a:prstGeom prst="rect">
            <a:avLst/>
          </a:prstGeom>
          <a:noFill/>
          <a:ln>
            <a:noFill/>
          </a:ln>
        </p:spPr>
      </p:pic>
      <p:pic>
        <p:nvPicPr>
          <p:cNvPr id="201" name="Google Shape;201;p20"/>
          <p:cNvPicPr preferRelativeResize="0"/>
          <p:nvPr/>
        </p:nvPicPr>
        <p:blipFill>
          <a:blip r:embed="rId5">
            <a:alphaModFix/>
          </a:blip>
          <a:stretch>
            <a:fillRect/>
          </a:stretch>
        </p:blipFill>
        <p:spPr>
          <a:xfrm>
            <a:off x="4111123" y="624300"/>
            <a:ext cx="4035252" cy="2889901"/>
          </a:xfrm>
          <a:prstGeom prst="rect">
            <a:avLst/>
          </a:prstGeom>
          <a:noFill/>
          <a:ln>
            <a:noFill/>
          </a:ln>
        </p:spPr>
      </p:pic>
      <p:pic>
        <p:nvPicPr>
          <p:cNvPr id="202" name="Google Shape;202;p20"/>
          <p:cNvPicPr preferRelativeResize="0"/>
          <p:nvPr/>
        </p:nvPicPr>
        <p:blipFill>
          <a:blip r:embed="rId6">
            <a:alphaModFix/>
          </a:blip>
          <a:stretch>
            <a:fillRect/>
          </a:stretch>
        </p:blipFill>
        <p:spPr>
          <a:xfrm>
            <a:off x="4863671" y="2139575"/>
            <a:ext cx="4280324" cy="2889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3048003" y="90300"/>
            <a:ext cx="3048000" cy="48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Cont.</a:t>
            </a:r>
            <a:endParaRPr/>
          </a:p>
        </p:txBody>
      </p:sp>
      <p:pic>
        <p:nvPicPr>
          <p:cNvPr id="208" name="Google Shape;208;p21"/>
          <p:cNvPicPr preferRelativeResize="0"/>
          <p:nvPr/>
        </p:nvPicPr>
        <p:blipFill>
          <a:blip r:embed="rId3">
            <a:alphaModFix/>
          </a:blip>
          <a:stretch>
            <a:fillRect/>
          </a:stretch>
        </p:blipFill>
        <p:spPr>
          <a:xfrm>
            <a:off x="97925" y="346700"/>
            <a:ext cx="3919450" cy="3707600"/>
          </a:xfrm>
          <a:prstGeom prst="rect">
            <a:avLst/>
          </a:prstGeom>
          <a:noFill/>
          <a:ln>
            <a:noFill/>
          </a:ln>
        </p:spPr>
      </p:pic>
      <p:pic>
        <p:nvPicPr>
          <p:cNvPr id="209" name="Google Shape;209;p21"/>
          <p:cNvPicPr preferRelativeResize="0"/>
          <p:nvPr/>
        </p:nvPicPr>
        <p:blipFill>
          <a:blip r:embed="rId4">
            <a:alphaModFix/>
          </a:blip>
          <a:stretch>
            <a:fillRect/>
          </a:stretch>
        </p:blipFill>
        <p:spPr>
          <a:xfrm>
            <a:off x="1497300" y="1312100"/>
            <a:ext cx="3332975" cy="3492275"/>
          </a:xfrm>
          <a:prstGeom prst="rect">
            <a:avLst/>
          </a:prstGeom>
          <a:noFill/>
          <a:ln>
            <a:noFill/>
          </a:ln>
        </p:spPr>
      </p:pic>
      <p:pic>
        <p:nvPicPr>
          <p:cNvPr id="210" name="Google Shape;210;p21"/>
          <p:cNvPicPr preferRelativeResize="0"/>
          <p:nvPr/>
        </p:nvPicPr>
        <p:blipFill>
          <a:blip r:embed="rId5">
            <a:alphaModFix/>
          </a:blip>
          <a:stretch>
            <a:fillRect/>
          </a:stretch>
        </p:blipFill>
        <p:spPr>
          <a:xfrm>
            <a:off x="4394200" y="728100"/>
            <a:ext cx="2853824" cy="2166714"/>
          </a:xfrm>
          <a:prstGeom prst="rect">
            <a:avLst/>
          </a:prstGeom>
          <a:noFill/>
          <a:ln>
            <a:noFill/>
          </a:ln>
        </p:spPr>
      </p:pic>
      <p:pic>
        <p:nvPicPr>
          <p:cNvPr id="211" name="Google Shape;211;p21"/>
          <p:cNvPicPr preferRelativeResize="0"/>
          <p:nvPr/>
        </p:nvPicPr>
        <p:blipFill>
          <a:blip r:embed="rId6">
            <a:alphaModFix/>
          </a:blip>
          <a:stretch>
            <a:fillRect/>
          </a:stretch>
        </p:blipFill>
        <p:spPr>
          <a:xfrm>
            <a:off x="5582025" y="1689075"/>
            <a:ext cx="3490300" cy="331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15"/>
        <p:cNvGrpSpPr/>
        <p:nvPr/>
      </p:nvGrpSpPr>
      <p:grpSpPr>
        <a:xfrm>
          <a:off x="0" y="0"/>
          <a:ext cx="0" cy="0"/>
          <a:chOff x="0" y="0"/>
          <a:chExt cx="0" cy="0"/>
        </a:xfrm>
      </p:grpSpPr>
      <p:sp>
        <p:nvSpPr>
          <p:cNvPr id="216" name="Google Shape;216;p22"/>
          <p:cNvSpPr txBox="1">
            <a:spLocks noGrp="1"/>
          </p:cNvSpPr>
          <p:nvPr>
            <p:ph type="title" idx="4294967295"/>
          </p:nvPr>
        </p:nvSpPr>
        <p:spPr>
          <a:xfrm>
            <a:off x="514800" y="859825"/>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C27BA0"/>
                </a:solidFill>
                <a:latin typeface="Times New Roman"/>
                <a:ea typeface="Times New Roman"/>
                <a:cs typeface="Times New Roman"/>
                <a:sym typeface="Times New Roman"/>
              </a:rPr>
              <a:t>Research Questions </a:t>
            </a:r>
            <a:endParaRPr>
              <a:solidFill>
                <a:srgbClr val="C27BA0"/>
              </a:solidFill>
              <a:latin typeface="Times New Roman"/>
              <a:ea typeface="Times New Roman"/>
              <a:cs typeface="Times New Roman"/>
              <a:sym typeface="Times New Roman"/>
            </a:endParaRPr>
          </a:p>
        </p:txBody>
      </p:sp>
      <p:sp>
        <p:nvSpPr>
          <p:cNvPr id="217" name="Google Shape;217;p22"/>
          <p:cNvSpPr txBox="1">
            <a:spLocks noGrp="1"/>
          </p:cNvSpPr>
          <p:nvPr>
            <p:ph type="body" idx="1"/>
          </p:nvPr>
        </p:nvSpPr>
        <p:spPr>
          <a:xfrm>
            <a:off x="209025" y="1578200"/>
            <a:ext cx="7813800" cy="25908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sz="2000" b="1">
              <a:solidFill>
                <a:srgbClr val="000000"/>
              </a:solidFill>
              <a:latin typeface="Times New Roman"/>
              <a:ea typeface="Times New Roman"/>
              <a:cs typeface="Times New Roman"/>
              <a:sym typeface="Times New Roman"/>
            </a:endParaRPr>
          </a:p>
          <a:p>
            <a:pPr marL="457200" lvl="0" indent="-355600" algn="l" rtl="0">
              <a:spcBef>
                <a:spcPts val="36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What are the cultural and societal factors that prevent a stronger women's presence at the concert? </a:t>
            </a:r>
            <a:endParaRPr sz="2000">
              <a:solidFill>
                <a:srgbClr val="000000"/>
              </a:solidFill>
              <a:latin typeface="Times New Roman"/>
              <a:ea typeface="Times New Roman"/>
              <a:cs typeface="Times New Roman"/>
              <a:sym typeface="Times New Roman"/>
            </a:endParaRPr>
          </a:p>
          <a:p>
            <a:pPr marL="457200" lvl="0" indent="-355600" algn="l" rtl="0">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How does the empowerment of the genders increase the effectiveness of destigmatizing HIV/AIDS?</a:t>
            </a:r>
            <a:endParaRPr sz="2000">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514800" y="809150"/>
            <a:ext cx="6713400" cy="665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a:t>Findings: Stakeholders</a:t>
            </a:r>
            <a:endParaRPr/>
          </a:p>
        </p:txBody>
      </p:sp>
      <p:sp>
        <p:nvSpPr>
          <p:cNvPr id="223" name="Google Shape;223;p23"/>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p>
            <a:pPr marL="457200" lvl="0" indent="-381000" algn="l" rtl="0">
              <a:spcBef>
                <a:spcPts val="600"/>
              </a:spcBef>
              <a:spcAft>
                <a:spcPts val="0"/>
              </a:spcAft>
              <a:buClr>
                <a:srgbClr val="000000"/>
              </a:buClr>
              <a:buSzPts val="2400"/>
              <a:buFont typeface="Times New Roman"/>
              <a:buChar char="▸"/>
            </a:pPr>
            <a:r>
              <a:rPr lang="en">
                <a:solidFill>
                  <a:srgbClr val="000000"/>
                </a:solidFill>
                <a:latin typeface="Times New Roman"/>
                <a:ea typeface="Times New Roman"/>
                <a:cs typeface="Times New Roman"/>
                <a:sym typeface="Times New Roman"/>
              </a:rPr>
              <a:t>South West Uganda and Kampala</a:t>
            </a:r>
            <a:endParaRPr>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a:solidFill>
                  <a:srgbClr val="000000"/>
                </a:solidFill>
                <a:latin typeface="Times New Roman"/>
                <a:ea typeface="Times New Roman"/>
                <a:cs typeface="Times New Roman"/>
                <a:sym typeface="Times New Roman"/>
              </a:rPr>
              <a:t>Reached through direct interview and phone calls</a:t>
            </a:r>
            <a:endParaRPr>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a:solidFill>
                  <a:srgbClr val="000000"/>
                </a:solidFill>
                <a:latin typeface="Times New Roman"/>
                <a:ea typeface="Times New Roman"/>
                <a:cs typeface="Times New Roman"/>
                <a:sym typeface="Times New Roman"/>
              </a:rPr>
              <a:t>27 different stakeholders : 15 men, 12  women </a:t>
            </a:r>
            <a:endParaRPr>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
                <a:solidFill>
                  <a:srgbClr val="000000"/>
                </a:solidFill>
                <a:latin typeface="Times New Roman"/>
                <a:ea typeface="Times New Roman"/>
                <a:cs typeface="Times New Roman"/>
                <a:sym typeface="Times New Roman"/>
              </a:rPr>
              <a:t>6 VHTs, 4 religious leaders , 6 teachers , 3 cultural leaders, 9 health workers </a:t>
            </a:r>
            <a:endParaRPr>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Pandarus template">
  <a:themeElements>
    <a:clrScheme name="Custom 347">
      <a:dk1>
        <a:srgbClr val="001033"/>
      </a:dk1>
      <a:lt1>
        <a:srgbClr val="FFFFFF"/>
      </a:lt1>
      <a:dk2>
        <a:srgbClr val="5E636F"/>
      </a:dk2>
      <a:lt2>
        <a:srgbClr val="DEE3EB"/>
      </a:lt2>
      <a:accent1>
        <a:srgbClr val="05356E"/>
      </a:accent1>
      <a:accent2>
        <a:srgbClr val="0455A4"/>
      </a:accent2>
      <a:accent3>
        <a:srgbClr val="0679D6"/>
      </a:accent3>
      <a:accent4>
        <a:srgbClr val="098CF2"/>
      </a:accent4>
      <a:accent5>
        <a:srgbClr val="50C0ED"/>
      </a:accent5>
      <a:accent6>
        <a:srgbClr val="7BE4F7"/>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1623</Words>
  <Application>Microsoft Macintosh PowerPoint</Application>
  <PresentationFormat>On-screen Show (16:9)</PresentationFormat>
  <Paragraphs>190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Abel</vt:lpstr>
      <vt:lpstr>Merriweather</vt:lpstr>
      <vt:lpstr>Arial</vt:lpstr>
      <vt:lpstr>Encode Sans Semi Condensed</vt:lpstr>
      <vt:lpstr>Encode Sans Semi Condensed Light</vt:lpstr>
      <vt:lpstr>Oswald</vt:lpstr>
      <vt:lpstr>Times New Roman</vt:lpstr>
      <vt:lpstr>Pandarus template</vt:lpstr>
      <vt:lpstr>Understanding and strengthening women's presence — “iKnow” Concert Series </vt:lpstr>
      <vt:lpstr>Introduction</vt:lpstr>
      <vt:lpstr>Literature Review</vt:lpstr>
      <vt:lpstr>Cont. </vt:lpstr>
      <vt:lpstr>Cont. </vt:lpstr>
      <vt:lpstr>Project Development</vt:lpstr>
      <vt:lpstr>Cont.</vt:lpstr>
      <vt:lpstr>Research Questions </vt:lpstr>
      <vt:lpstr>Findings: Stakeholders</vt:lpstr>
      <vt:lpstr>Demographics</vt:lpstr>
      <vt:lpstr>Findings cont.</vt:lpstr>
      <vt:lpstr>Findings for Education (Mark)</vt:lpstr>
      <vt:lpstr>cont.</vt:lpstr>
      <vt:lpstr>Empowerment and its link to stigmatization of HIV  </vt:lpstr>
      <vt:lpstr>Women Empowerment Background - Research  </vt:lpstr>
      <vt:lpstr>Women Empowerment Research Cont. </vt:lpstr>
      <vt:lpstr>Women Empowerment Organizations</vt:lpstr>
      <vt:lpstr>Women Empowerment Organizations Cont. </vt:lpstr>
      <vt:lpstr>Women Empowerment Organizations Cont.  </vt:lpstr>
      <vt:lpstr>Common Theme...</vt:lpstr>
      <vt:lpstr>Recommendations to GLI Board   </vt:lpstr>
      <vt:lpstr>Recommendations cont. </vt:lpstr>
      <vt:lpstr>Challenges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strengthening women's presence — “iKnow” Concert Series </dc:title>
  <cp:lastModifiedBy>Catherine MacCormick</cp:lastModifiedBy>
  <cp:revision>1</cp:revision>
  <dcterms:modified xsi:type="dcterms:W3CDTF">2020-08-27T18:35:33Z</dcterms:modified>
</cp:coreProperties>
</file>